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9" r:id="rId10"/>
    <p:sldId id="263" r:id="rId11"/>
    <p:sldId id="270" r:id="rId12"/>
    <p:sldId id="271" r:id="rId13"/>
    <p:sldId id="266"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047"/>
  </p:normalViewPr>
  <p:slideViewPr>
    <p:cSldViewPr snapToGrid="0" snapToObjects="1">
      <p:cViewPr varScale="1">
        <p:scale>
          <a:sx n="87" d="100"/>
          <a:sy n="87" d="100"/>
        </p:scale>
        <p:origin x="236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4312C-F582-4DC8-A2D9-F4BD57B9D6B3}"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1CA1F9F1-1D43-4933-84DC-4932FE4D6E44}">
      <dgm:prSet custT="1"/>
      <dgm:spPr/>
      <dgm:t>
        <a:bodyPr/>
        <a:lstStyle/>
        <a:p>
          <a:r>
            <a:rPr lang="en-US" sz="1400" dirty="0"/>
            <a:t>Image Upload: User uploads an image.</a:t>
          </a:r>
        </a:p>
      </dgm:t>
    </dgm:pt>
    <dgm:pt modelId="{AE22E6C2-F6BB-44A3-BA22-2E0FC69EBBC3}" type="parTrans" cxnId="{824E3E2F-8E9D-41A9-A18D-7228AC24C410}">
      <dgm:prSet/>
      <dgm:spPr/>
      <dgm:t>
        <a:bodyPr/>
        <a:lstStyle/>
        <a:p>
          <a:endParaRPr lang="en-US"/>
        </a:p>
      </dgm:t>
    </dgm:pt>
    <dgm:pt modelId="{BE3F177E-5B64-4056-A920-C2AB63EAF799}" type="sibTrans" cxnId="{824E3E2F-8E9D-41A9-A18D-7228AC24C410}">
      <dgm:prSet phldrT="1" phldr="0"/>
      <dgm:spPr/>
      <dgm:t>
        <a:bodyPr/>
        <a:lstStyle/>
        <a:p>
          <a:r>
            <a:rPr lang="en-US"/>
            <a:t>1</a:t>
          </a:r>
        </a:p>
      </dgm:t>
    </dgm:pt>
    <dgm:pt modelId="{7879AF18-960D-4796-8544-029AB79DC109}">
      <dgm:prSet custT="1"/>
      <dgm:spPr/>
      <dgm:t>
        <a:bodyPr/>
        <a:lstStyle/>
        <a:p>
          <a:r>
            <a:rPr lang="en-US" sz="1400" dirty="0"/>
            <a:t>Feature Extraction: Use ResNet50 to extract image features.</a:t>
          </a:r>
        </a:p>
      </dgm:t>
    </dgm:pt>
    <dgm:pt modelId="{E25264AA-9B60-439C-A579-D6C282640981}" type="parTrans" cxnId="{230FB101-4C10-4F5A-AD99-207B47B45257}">
      <dgm:prSet/>
      <dgm:spPr/>
      <dgm:t>
        <a:bodyPr/>
        <a:lstStyle/>
        <a:p>
          <a:endParaRPr lang="en-US"/>
        </a:p>
      </dgm:t>
    </dgm:pt>
    <dgm:pt modelId="{DC8921AD-22A2-41A3-B465-A2E22F447E13}" type="sibTrans" cxnId="{230FB101-4C10-4F5A-AD99-207B47B45257}">
      <dgm:prSet phldrT="2" phldr="0"/>
      <dgm:spPr/>
      <dgm:t>
        <a:bodyPr/>
        <a:lstStyle/>
        <a:p>
          <a:r>
            <a:rPr lang="en-US"/>
            <a:t>2</a:t>
          </a:r>
        </a:p>
      </dgm:t>
    </dgm:pt>
    <dgm:pt modelId="{918C2595-0A3C-4C0C-93DF-43174BBA5472}">
      <dgm:prSet custT="1"/>
      <dgm:spPr/>
      <dgm:t>
        <a:bodyPr/>
        <a:lstStyle/>
        <a:p>
          <a:r>
            <a:rPr lang="en-US" sz="1400" dirty="0"/>
            <a:t>Nearest Neighbors Search: Find similar products in the dataset.</a:t>
          </a:r>
        </a:p>
      </dgm:t>
    </dgm:pt>
    <dgm:pt modelId="{F414B617-ED4A-425D-B7CD-5D5E75216624}" type="parTrans" cxnId="{920AA8D0-66AE-45B4-9D42-DFEC59F54F87}">
      <dgm:prSet/>
      <dgm:spPr/>
      <dgm:t>
        <a:bodyPr/>
        <a:lstStyle/>
        <a:p>
          <a:endParaRPr lang="en-US"/>
        </a:p>
      </dgm:t>
    </dgm:pt>
    <dgm:pt modelId="{4C84A62D-9967-45AE-93F8-915455BD877A}" type="sibTrans" cxnId="{920AA8D0-66AE-45B4-9D42-DFEC59F54F87}">
      <dgm:prSet phldrT="3" phldr="0"/>
      <dgm:spPr/>
      <dgm:t>
        <a:bodyPr/>
        <a:lstStyle/>
        <a:p>
          <a:r>
            <a:rPr lang="en-US"/>
            <a:t>3</a:t>
          </a:r>
        </a:p>
      </dgm:t>
    </dgm:pt>
    <dgm:pt modelId="{371CB656-D0DF-45ED-9E8D-23E7B942D749}">
      <dgm:prSet custT="1"/>
      <dgm:spPr/>
      <dgm:t>
        <a:bodyPr/>
        <a:lstStyle/>
        <a:p>
          <a:r>
            <a:rPr lang="en-US" sz="1400" dirty="0"/>
            <a:t>Feedback Mechanism: Allow users to rate recommendations.</a:t>
          </a:r>
        </a:p>
      </dgm:t>
    </dgm:pt>
    <dgm:pt modelId="{0FB0989A-9271-4A29-BBA7-C55BE03FD24A}" type="parTrans" cxnId="{89DE538E-1BC8-459F-8D4C-368A8D083CFA}">
      <dgm:prSet/>
      <dgm:spPr/>
      <dgm:t>
        <a:bodyPr/>
        <a:lstStyle/>
        <a:p>
          <a:endParaRPr lang="en-US"/>
        </a:p>
      </dgm:t>
    </dgm:pt>
    <dgm:pt modelId="{6B2548F7-28D4-4E05-9CC4-4B7009E14EE6}" type="sibTrans" cxnId="{89DE538E-1BC8-459F-8D4C-368A8D083CFA}">
      <dgm:prSet phldrT="4" phldr="0"/>
      <dgm:spPr/>
      <dgm:t>
        <a:bodyPr/>
        <a:lstStyle/>
        <a:p>
          <a:r>
            <a:rPr lang="en-US"/>
            <a:t>4</a:t>
          </a:r>
        </a:p>
      </dgm:t>
    </dgm:pt>
    <dgm:pt modelId="{239158F4-C6E0-1C4B-AB2C-C539B36882F4}" type="pres">
      <dgm:prSet presAssocID="{0314312C-F582-4DC8-A2D9-F4BD57B9D6B3}" presName="linearFlow" presStyleCnt="0">
        <dgm:presLayoutVars>
          <dgm:dir/>
          <dgm:animLvl val="lvl"/>
          <dgm:resizeHandles val="exact"/>
        </dgm:presLayoutVars>
      </dgm:prSet>
      <dgm:spPr/>
    </dgm:pt>
    <dgm:pt modelId="{1AE62C85-923D-4A45-BCE8-79568BD7AE92}" type="pres">
      <dgm:prSet presAssocID="{1CA1F9F1-1D43-4933-84DC-4932FE4D6E44}" presName="compositeNode" presStyleCnt="0"/>
      <dgm:spPr/>
    </dgm:pt>
    <dgm:pt modelId="{6F1A4E71-EC03-9642-A35F-13439C3EE1D5}" type="pres">
      <dgm:prSet presAssocID="{1CA1F9F1-1D43-4933-84DC-4932FE4D6E44}" presName="parTx" presStyleLbl="node1" presStyleIdx="0" presStyleCnt="0">
        <dgm:presLayoutVars>
          <dgm:chMax val="0"/>
          <dgm:chPref val="0"/>
          <dgm:bulletEnabled val="1"/>
        </dgm:presLayoutVars>
      </dgm:prSet>
      <dgm:spPr/>
    </dgm:pt>
    <dgm:pt modelId="{19A927BD-269D-D941-BDF9-02B594664783}" type="pres">
      <dgm:prSet presAssocID="{1CA1F9F1-1D43-4933-84DC-4932FE4D6E44}" presName="parSh" presStyleCnt="0"/>
      <dgm:spPr/>
    </dgm:pt>
    <dgm:pt modelId="{5E038F41-84F0-AF45-8D4B-C513699A11AE}" type="pres">
      <dgm:prSet presAssocID="{1CA1F9F1-1D43-4933-84DC-4932FE4D6E44}" presName="lineNode" presStyleLbl="alignAccFollowNode1" presStyleIdx="0" presStyleCnt="12"/>
      <dgm:spPr/>
    </dgm:pt>
    <dgm:pt modelId="{080D885C-23D7-CC4E-A3B7-8937C4DB4F86}" type="pres">
      <dgm:prSet presAssocID="{1CA1F9F1-1D43-4933-84DC-4932FE4D6E44}" presName="lineArrowNode" presStyleLbl="alignAccFollowNode1" presStyleIdx="1" presStyleCnt="12"/>
      <dgm:spPr/>
    </dgm:pt>
    <dgm:pt modelId="{4C7A3AB5-248A-9042-A50A-394CC4FD544F}" type="pres">
      <dgm:prSet presAssocID="{BE3F177E-5B64-4056-A920-C2AB63EAF799}" presName="sibTransNodeCircle" presStyleLbl="alignNode1" presStyleIdx="0" presStyleCnt="4">
        <dgm:presLayoutVars>
          <dgm:chMax val="0"/>
          <dgm:bulletEnabled/>
        </dgm:presLayoutVars>
      </dgm:prSet>
      <dgm:spPr/>
    </dgm:pt>
    <dgm:pt modelId="{78D65F92-E043-104B-B00C-3EE244C8F5C2}" type="pres">
      <dgm:prSet presAssocID="{BE3F177E-5B64-4056-A920-C2AB63EAF799}" presName="spacerBetweenCircleAndCallout" presStyleCnt="0">
        <dgm:presLayoutVars/>
      </dgm:prSet>
      <dgm:spPr/>
    </dgm:pt>
    <dgm:pt modelId="{9F38339A-A549-3F4F-B361-A5A3337500A3}" type="pres">
      <dgm:prSet presAssocID="{1CA1F9F1-1D43-4933-84DC-4932FE4D6E44}" presName="nodeText" presStyleLbl="alignAccFollowNode1" presStyleIdx="2" presStyleCnt="12" custScaleY="100000">
        <dgm:presLayoutVars>
          <dgm:bulletEnabled val="1"/>
        </dgm:presLayoutVars>
      </dgm:prSet>
      <dgm:spPr/>
    </dgm:pt>
    <dgm:pt modelId="{16E1D552-C16A-C042-9D4F-4E834282A254}" type="pres">
      <dgm:prSet presAssocID="{BE3F177E-5B64-4056-A920-C2AB63EAF799}" presName="sibTransComposite" presStyleCnt="0"/>
      <dgm:spPr/>
    </dgm:pt>
    <dgm:pt modelId="{541D989D-39E2-CE4D-88CE-A2F99E9AA714}" type="pres">
      <dgm:prSet presAssocID="{7879AF18-960D-4796-8544-029AB79DC109}" presName="compositeNode" presStyleCnt="0"/>
      <dgm:spPr/>
    </dgm:pt>
    <dgm:pt modelId="{7A842C54-57A4-4C46-9AF2-92B97FC6492D}" type="pres">
      <dgm:prSet presAssocID="{7879AF18-960D-4796-8544-029AB79DC109}" presName="parTx" presStyleLbl="node1" presStyleIdx="0" presStyleCnt="0">
        <dgm:presLayoutVars>
          <dgm:chMax val="0"/>
          <dgm:chPref val="0"/>
          <dgm:bulletEnabled val="1"/>
        </dgm:presLayoutVars>
      </dgm:prSet>
      <dgm:spPr/>
    </dgm:pt>
    <dgm:pt modelId="{80E12B76-8C3B-0643-A8A8-A32DF7883892}" type="pres">
      <dgm:prSet presAssocID="{7879AF18-960D-4796-8544-029AB79DC109}" presName="parSh" presStyleCnt="0"/>
      <dgm:spPr/>
    </dgm:pt>
    <dgm:pt modelId="{CF28AF28-EF46-3A46-B96A-586198C7C90D}" type="pres">
      <dgm:prSet presAssocID="{7879AF18-960D-4796-8544-029AB79DC109}" presName="lineNode" presStyleLbl="alignAccFollowNode1" presStyleIdx="3" presStyleCnt="12"/>
      <dgm:spPr/>
    </dgm:pt>
    <dgm:pt modelId="{A32EF741-3A5F-E942-8AA3-AA68593A4982}" type="pres">
      <dgm:prSet presAssocID="{7879AF18-960D-4796-8544-029AB79DC109}" presName="lineArrowNode" presStyleLbl="alignAccFollowNode1" presStyleIdx="4" presStyleCnt="12"/>
      <dgm:spPr/>
    </dgm:pt>
    <dgm:pt modelId="{FE6F3326-2DCC-F14B-BD73-39F1C1ECCBE9}" type="pres">
      <dgm:prSet presAssocID="{DC8921AD-22A2-41A3-B465-A2E22F447E13}" presName="sibTransNodeCircle" presStyleLbl="alignNode1" presStyleIdx="1" presStyleCnt="4">
        <dgm:presLayoutVars>
          <dgm:chMax val="0"/>
          <dgm:bulletEnabled/>
        </dgm:presLayoutVars>
      </dgm:prSet>
      <dgm:spPr/>
    </dgm:pt>
    <dgm:pt modelId="{37ED0F25-4F64-8749-B44A-6B6D9F4EE52B}" type="pres">
      <dgm:prSet presAssocID="{DC8921AD-22A2-41A3-B465-A2E22F447E13}" presName="spacerBetweenCircleAndCallout" presStyleCnt="0">
        <dgm:presLayoutVars/>
      </dgm:prSet>
      <dgm:spPr/>
    </dgm:pt>
    <dgm:pt modelId="{C490576F-0159-3140-AC7B-0FDBAA200938}" type="pres">
      <dgm:prSet presAssocID="{7879AF18-960D-4796-8544-029AB79DC109}" presName="nodeText" presStyleLbl="alignAccFollowNode1" presStyleIdx="5" presStyleCnt="12">
        <dgm:presLayoutVars>
          <dgm:bulletEnabled val="1"/>
        </dgm:presLayoutVars>
      </dgm:prSet>
      <dgm:spPr/>
    </dgm:pt>
    <dgm:pt modelId="{321C2371-3029-2A41-A285-168DA6933480}" type="pres">
      <dgm:prSet presAssocID="{DC8921AD-22A2-41A3-B465-A2E22F447E13}" presName="sibTransComposite" presStyleCnt="0"/>
      <dgm:spPr/>
    </dgm:pt>
    <dgm:pt modelId="{23B3505C-1C9B-6242-BDF7-6F72E4008D57}" type="pres">
      <dgm:prSet presAssocID="{918C2595-0A3C-4C0C-93DF-43174BBA5472}" presName="compositeNode" presStyleCnt="0"/>
      <dgm:spPr/>
    </dgm:pt>
    <dgm:pt modelId="{16899E8E-9788-6A4E-9777-8B03695CB922}" type="pres">
      <dgm:prSet presAssocID="{918C2595-0A3C-4C0C-93DF-43174BBA5472}" presName="parTx" presStyleLbl="node1" presStyleIdx="0" presStyleCnt="0">
        <dgm:presLayoutVars>
          <dgm:chMax val="0"/>
          <dgm:chPref val="0"/>
          <dgm:bulletEnabled val="1"/>
        </dgm:presLayoutVars>
      </dgm:prSet>
      <dgm:spPr/>
    </dgm:pt>
    <dgm:pt modelId="{704779B7-6530-8A46-A64A-08C0A83968D6}" type="pres">
      <dgm:prSet presAssocID="{918C2595-0A3C-4C0C-93DF-43174BBA5472}" presName="parSh" presStyleCnt="0"/>
      <dgm:spPr/>
    </dgm:pt>
    <dgm:pt modelId="{C9E8148F-575E-3C49-8354-8AB8BD7C5AFD}" type="pres">
      <dgm:prSet presAssocID="{918C2595-0A3C-4C0C-93DF-43174BBA5472}" presName="lineNode" presStyleLbl="alignAccFollowNode1" presStyleIdx="6" presStyleCnt="12"/>
      <dgm:spPr/>
    </dgm:pt>
    <dgm:pt modelId="{77383999-B696-8E48-9108-E6545DBD1819}" type="pres">
      <dgm:prSet presAssocID="{918C2595-0A3C-4C0C-93DF-43174BBA5472}" presName="lineArrowNode" presStyleLbl="alignAccFollowNode1" presStyleIdx="7" presStyleCnt="12"/>
      <dgm:spPr/>
    </dgm:pt>
    <dgm:pt modelId="{79078ADB-CA03-2C46-AD44-B2078FEA3DBA}" type="pres">
      <dgm:prSet presAssocID="{4C84A62D-9967-45AE-93F8-915455BD877A}" presName="sibTransNodeCircle" presStyleLbl="alignNode1" presStyleIdx="2" presStyleCnt="4">
        <dgm:presLayoutVars>
          <dgm:chMax val="0"/>
          <dgm:bulletEnabled/>
        </dgm:presLayoutVars>
      </dgm:prSet>
      <dgm:spPr/>
    </dgm:pt>
    <dgm:pt modelId="{A0162429-14BE-7C4D-9D11-4D0405B6F226}" type="pres">
      <dgm:prSet presAssocID="{4C84A62D-9967-45AE-93F8-915455BD877A}" presName="spacerBetweenCircleAndCallout" presStyleCnt="0">
        <dgm:presLayoutVars/>
      </dgm:prSet>
      <dgm:spPr/>
    </dgm:pt>
    <dgm:pt modelId="{418088B0-5AC4-CC4F-B1B4-81507F6300E3}" type="pres">
      <dgm:prSet presAssocID="{918C2595-0A3C-4C0C-93DF-43174BBA5472}" presName="nodeText" presStyleLbl="alignAccFollowNode1" presStyleIdx="8" presStyleCnt="12">
        <dgm:presLayoutVars>
          <dgm:bulletEnabled val="1"/>
        </dgm:presLayoutVars>
      </dgm:prSet>
      <dgm:spPr/>
    </dgm:pt>
    <dgm:pt modelId="{55FBF21D-A026-8541-B06C-7ADCF6233709}" type="pres">
      <dgm:prSet presAssocID="{4C84A62D-9967-45AE-93F8-915455BD877A}" presName="sibTransComposite" presStyleCnt="0"/>
      <dgm:spPr/>
    </dgm:pt>
    <dgm:pt modelId="{B9FE923B-E9EB-D749-B786-7AFF01E5F080}" type="pres">
      <dgm:prSet presAssocID="{371CB656-D0DF-45ED-9E8D-23E7B942D749}" presName="compositeNode" presStyleCnt="0"/>
      <dgm:spPr/>
    </dgm:pt>
    <dgm:pt modelId="{1CDDDF41-FE0D-E649-8AB0-C77B33B3C47E}" type="pres">
      <dgm:prSet presAssocID="{371CB656-D0DF-45ED-9E8D-23E7B942D749}" presName="parTx" presStyleLbl="node1" presStyleIdx="0" presStyleCnt="0">
        <dgm:presLayoutVars>
          <dgm:chMax val="0"/>
          <dgm:chPref val="0"/>
          <dgm:bulletEnabled val="1"/>
        </dgm:presLayoutVars>
      </dgm:prSet>
      <dgm:spPr/>
    </dgm:pt>
    <dgm:pt modelId="{C51BDE5C-E594-D749-8A3B-1DE8F46AC5CE}" type="pres">
      <dgm:prSet presAssocID="{371CB656-D0DF-45ED-9E8D-23E7B942D749}" presName="parSh" presStyleCnt="0"/>
      <dgm:spPr/>
    </dgm:pt>
    <dgm:pt modelId="{0C640448-1E89-254B-B644-1C5049158237}" type="pres">
      <dgm:prSet presAssocID="{371CB656-D0DF-45ED-9E8D-23E7B942D749}" presName="lineNode" presStyleLbl="alignAccFollowNode1" presStyleIdx="9" presStyleCnt="12"/>
      <dgm:spPr/>
    </dgm:pt>
    <dgm:pt modelId="{88BABFDA-B8C9-854C-995C-B8A7F040DCD6}" type="pres">
      <dgm:prSet presAssocID="{371CB656-D0DF-45ED-9E8D-23E7B942D749}" presName="lineArrowNode" presStyleLbl="alignAccFollowNode1" presStyleIdx="10" presStyleCnt="12"/>
      <dgm:spPr/>
    </dgm:pt>
    <dgm:pt modelId="{76194231-F529-1145-B787-64647DFFB95E}" type="pres">
      <dgm:prSet presAssocID="{6B2548F7-28D4-4E05-9CC4-4B7009E14EE6}" presName="sibTransNodeCircle" presStyleLbl="alignNode1" presStyleIdx="3" presStyleCnt="4">
        <dgm:presLayoutVars>
          <dgm:chMax val="0"/>
          <dgm:bulletEnabled/>
        </dgm:presLayoutVars>
      </dgm:prSet>
      <dgm:spPr/>
    </dgm:pt>
    <dgm:pt modelId="{AC1ACCAB-0B32-2043-B003-FA2C677461F8}" type="pres">
      <dgm:prSet presAssocID="{6B2548F7-28D4-4E05-9CC4-4B7009E14EE6}" presName="spacerBetweenCircleAndCallout" presStyleCnt="0">
        <dgm:presLayoutVars/>
      </dgm:prSet>
      <dgm:spPr/>
    </dgm:pt>
    <dgm:pt modelId="{C1BBDDFD-9879-C543-94F0-48A79FB5F2EC}" type="pres">
      <dgm:prSet presAssocID="{371CB656-D0DF-45ED-9E8D-23E7B942D749}" presName="nodeText" presStyleLbl="alignAccFollowNode1" presStyleIdx="11" presStyleCnt="12">
        <dgm:presLayoutVars>
          <dgm:bulletEnabled val="1"/>
        </dgm:presLayoutVars>
      </dgm:prSet>
      <dgm:spPr/>
    </dgm:pt>
  </dgm:ptLst>
  <dgm:cxnLst>
    <dgm:cxn modelId="{230FB101-4C10-4F5A-AD99-207B47B45257}" srcId="{0314312C-F582-4DC8-A2D9-F4BD57B9D6B3}" destId="{7879AF18-960D-4796-8544-029AB79DC109}" srcOrd="1" destOrd="0" parTransId="{E25264AA-9B60-439C-A579-D6C282640981}" sibTransId="{DC8921AD-22A2-41A3-B465-A2E22F447E13}"/>
    <dgm:cxn modelId="{DDFBC60C-05F9-164B-9239-0529AD4A5486}" type="presOf" srcId="{6B2548F7-28D4-4E05-9CC4-4B7009E14EE6}" destId="{76194231-F529-1145-B787-64647DFFB95E}" srcOrd="0" destOrd="0" presId="urn:microsoft.com/office/officeart/2016/7/layout/LinearArrowProcessNumbered"/>
    <dgm:cxn modelId="{FFB66213-4E2F-4C47-8331-9A06A67AB5B7}" type="presOf" srcId="{371CB656-D0DF-45ED-9E8D-23E7B942D749}" destId="{C1BBDDFD-9879-C543-94F0-48A79FB5F2EC}" srcOrd="0" destOrd="0" presId="urn:microsoft.com/office/officeart/2016/7/layout/LinearArrowProcessNumbered"/>
    <dgm:cxn modelId="{21AC9B21-4FAF-5445-9358-9DD559A44FDE}" type="presOf" srcId="{918C2595-0A3C-4C0C-93DF-43174BBA5472}" destId="{418088B0-5AC4-CC4F-B1B4-81507F6300E3}" srcOrd="0" destOrd="0" presId="urn:microsoft.com/office/officeart/2016/7/layout/LinearArrowProcessNumbered"/>
    <dgm:cxn modelId="{88FC8422-FC5A-2B42-AFC2-DE161462E067}" type="presOf" srcId="{1CA1F9F1-1D43-4933-84DC-4932FE4D6E44}" destId="{9F38339A-A549-3F4F-B361-A5A3337500A3}" srcOrd="0" destOrd="0" presId="urn:microsoft.com/office/officeart/2016/7/layout/LinearArrowProcessNumbered"/>
    <dgm:cxn modelId="{824E3E2F-8E9D-41A9-A18D-7228AC24C410}" srcId="{0314312C-F582-4DC8-A2D9-F4BD57B9D6B3}" destId="{1CA1F9F1-1D43-4933-84DC-4932FE4D6E44}" srcOrd="0" destOrd="0" parTransId="{AE22E6C2-F6BB-44A3-BA22-2E0FC69EBBC3}" sibTransId="{BE3F177E-5B64-4056-A920-C2AB63EAF799}"/>
    <dgm:cxn modelId="{91E1A737-D589-A24B-AB81-D0A9CD4F8E44}" type="presOf" srcId="{DC8921AD-22A2-41A3-B465-A2E22F447E13}" destId="{FE6F3326-2DCC-F14B-BD73-39F1C1ECCBE9}" srcOrd="0" destOrd="0" presId="urn:microsoft.com/office/officeart/2016/7/layout/LinearArrowProcessNumbered"/>
    <dgm:cxn modelId="{07C46F70-CA07-E745-86B8-C117E4D07848}" type="presOf" srcId="{BE3F177E-5B64-4056-A920-C2AB63EAF799}" destId="{4C7A3AB5-248A-9042-A50A-394CC4FD544F}" srcOrd="0" destOrd="0" presId="urn:microsoft.com/office/officeart/2016/7/layout/LinearArrowProcessNumbered"/>
    <dgm:cxn modelId="{EF58087B-0E93-7B46-93EF-CABADF262DC1}" type="presOf" srcId="{4C84A62D-9967-45AE-93F8-915455BD877A}" destId="{79078ADB-CA03-2C46-AD44-B2078FEA3DBA}" srcOrd="0" destOrd="0" presId="urn:microsoft.com/office/officeart/2016/7/layout/LinearArrowProcessNumbered"/>
    <dgm:cxn modelId="{89DE538E-1BC8-459F-8D4C-368A8D083CFA}" srcId="{0314312C-F582-4DC8-A2D9-F4BD57B9D6B3}" destId="{371CB656-D0DF-45ED-9E8D-23E7B942D749}" srcOrd="3" destOrd="0" parTransId="{0FB0989A-9271-4A29-BBA7-C55BE03FD24A}" sibTransId="{6B2548F7-28D4-4E05-9CC4-4B7009E14EE6}"/>
    <dgm:cxn modelId="{02719FA8-14F0-AD4E-BD5F-E232DE2EB414}" type="presOf" srcId="{0314312C-F582-4DC8-A2D9-F4BD57B9D6B3}" destId="{239158F4-C6E0-1C4B-AB2C-C539B36882F4}" srcOrd="0" destOrd="0" presId="urn:microsoft.com/office/officeart/2016/7/layout/LinearArrowProcessNumbered"/>
    <dgm:cxn modelId="{920AA8D0-66AE-45B4-9D42-DFEC59F54F87}" srcId="{0314312C-F582-4DC8-A2D9-F4BD57B9D6B3}" destId="{918C2595-0A3C-4C0C-93DF-43174BBA5472}" srcOrd="2" destOrd="0" parTransId="{F414B617-ED4A-425D-B7CD-5D5E75216624}" sibTransId="{4C84A62D-9967-45AE-93F8-915455BD877A}"/>
    <dgm:cxn modelId="{FA6E5CF1-EC49-554E-BB56-12A352BF2C93}" type="presOf" srcId="{7879AF18-960D-4796-8544-029AB79DC109}" destId="{C490576F-0159-3140-AC7B-0FDBAA200938}" srcOrd="0" destOrd="0" presId="urn:microsoft.com/office/officeart/2016/7/layout/LinearArrowProcessNumbered"/>
    <dgm:cxn modelId="{6677746A-12E5-CD41-9AA4-98EB3B066D32}" type="presParOf" srcId="{239158F4-C6E0-1C4B-AB2C-C539B36882F4}" destId="{1AE62C85-923D-4A45-BCE8-79568BD7AE92}" srcOrd="0" destOrd="0" presId="urn:microsoft.com/office/officeart/2016/7/layout/LinearArrowProcessNumbered"/>
    <dgm:cxn modelId="{2B4793A9-7081-E446-B060-BC125F22329B}" type="presParOf" srcId="{1AE62C85-923D-4A45-BCE8-79568BD7AE92}" destId="{6F1A4E71-EC03-9642-A35F-13439C3EE1D5}" srcOrd="0" destOrd="0" presId="urn:microsoft.com/office/officeart/2016/7/layout/LinearArrowProcessNumbered"/>
    <dgm:cxn modelId="{BB8814D5-5713-0D41-BE61-424C3E00A63E}" type="presParOf" srcId="{1AE62C85-923D-4A45-BCE8-79568BD7AE92}" destId="{19A927BD-269D-D941-BDF9-02B594664783}" srcOrd="1" destOrd="0" presId="urn:microsoft.com/office/officeart/2016/7/layout/LinearArrowProcessNumbered"/>
    <dgm:cxn modelId="{52DFC9B7-0316-254C-90B1-7F6591266ADA}" type="presParOf" srcId="{19A927BD-269D-D941-BDF9-02B594664783}" destId="{5E038F41-84F0-AF45-8D4B-C513699A11AE}" srcOrd="0" destOrd="0" presId="urn:microsoft.com/office/officeart/2016/7/layout/LinearArrowProcessNumbered"/>
    <dgm:cxn modelId="{4FCB8579-A34D-B843-8EEF-5F9E0CB52A6D}" type="presParOf" srcId="{19A927BD-269D-D941-BDF9-02B594664783}" destId="{080D885C-23D7-CC4E-A3B7-8937C4DB4F86}" srcOrd="1" destOrd="0" presId="urn:microsoft.com/office/officeart/2016/7/layout/LinearArrowProcessNumbered"/>
    <dgm:cxn modelId="{CF85943E-C4AE-3148-B59A-9EA2477FF6C5}" type="presParOf" srcId="{19A927BD-269D-D941-BDF9-02B594664783}" destId="{4C7A3AB5-248A-9042-A50A-394CC4FD544F}" srcOrd="2" destOrd="0" presId="urn:microsoft.com/office/officeart/2016/7/layout/LinearArrowProcessNumbered"/>
    <dgm:cxn modelId="{CB66F758-03EC-D94E-A000-AEAAF10BE9C9}" type="presParOf" srcId="{19A927BD-269D-D941-BDF9-02B594664783}" destId="{78D65F92-E043-104B-B00C-3EE244C8F5C2}" srcOrd="3" destOrd="0" presId="urn:microsoft.com/office/officeart/2016/7/layout/LinearArrowProcessNumbered"/>
    <dgm:cxn modelId="{BB565103-A044-5A47-A268-9C8B90E7CB0D}" type="presParOf" srcId="{1AE62C85-923D-4A45-BCE8-79568BD7AE92}" destId="{9F38339A-A549-3F4F-B361-A5A3337500A3}" srcOrd="2" destOrd="0" presId="urn:microsoft.com/office/officeart/2016/7/layout/LinearArrowProcessNumbered"/>
    <dgm:cxn modelId="{D84A91BB-F468-644D-BAB6-E88CF82C0053}" type="presParOf" srcId="{239158F4-C6E0-1C4B-AB2C-C539B36882F4}" destId="{16E1D552-C16A-C042-9D4F-4E834282A254}" srcOrd="1" destOrd="0" presId="urn:microsoft.com/office/officeart/2016/7/layout/LinearArrowProcessNumbered"/>
    <dgm:cxn modelId="{8E1CB72E-8A5F-E646-8A3F-9A465CC8FF2A}" type="presParOf" srcId="{239158F4-C6E0-1C4B-AB2C-C539B36882F4}" destId="{541D989D-39E2-CE4D-88CE-A2F99E9AA714}" srcOrd="2" destOrd="0" presId="urn:microsoft.com/office/officeart/2016/7/layout/LinearArrowProcessNumbered"/>
    <dgm:cxn modelId="{34DA8370-63D6-1243-A5DA-1C3B3D092475}" type="presParOf" srcId="{541D989D-39E2-CE4D-88CE-A2F99E9AA714}" destId="{7A842C54-57A4-4C46-9AF2-92B97FC6492D}" srcOrd="0" destOrd="0" presId="urn:microsoft.com/office/officeart/2016/7/layout/LinearArrowProcessNumbered"/>
    <dgm:cxn modelId="{BE0CF3E4-CDB9-E94E-B092-2D81E1A8612E}" type="presParOf" srcId="{541D989D-39E2-CE4D-88CE-A2F99E9AA714}" destId="{80E12B76-8C3B-0643-A8A8-A32DF7883892}" srcOrd="1" destOrd="0" presId="urn:microsoft.com/office/officeart/2016/7/layout/LinearArrowProcessNumbered"/>
    <dgm:cxn modelId="{31B4B54C-4BEC-4D41-A233-EC7A70A05102}" type="presParOf" srcId="{80E12B76-8C3B-0643-A8A8-A32DF7883892}" destId="{CF28AF28-EF46-3A46-B96A-586198C7C90D}" srcOrd="0" destOrd="0" presId="urn:microsoft.com/office/officeart/2016/7/layout/LinearArrowProcessNumbered"/>
    <dgm:cxn modelId="{8090FC04-DA7F-4249-AEB7-D79D5CF7CC8B}" type="presParOf" srcId="{80E12B76-8C3B-0643-A8A8-A32DF7883892}" destId="{A32EF741-3A5F-E942-8AA3-AA68593A4982}" srcOrd="1" destOrd="0" presId="urn:microsoft.com/office/officeart/2016/7/layout/LinearArrowProcessNumbered"/>
    <dgm:cxn modelId="{1CF085E0-F36F-B04C-8625-1969191264C1}" type="presParOf" srcId="{80E12B76-8C3B-0643-A8A8-A32DF7883892}" destId="{FE6F3326-2DCC-F14B-BD73-39F1C1ECCBE9}" srcOrd="2" destOrd="0" presId="urn:microsoft.com/office/officeart/2016/7/layout/LinearArrowProcessNumbered"/>
    <dgm:cxn modelId="{084D7FD3-95DC-2549-873E-D77BF625336B}" type="presParOf" srcId="{80E12B76-8C3B-0643-A8A8-A32DF7883892}" destId="{37ED0F25-4F64-8749-B44A-6B6D9F4EE52B}" srcOrd="3" destOrd="0" presId="urn:microsoft.com/office/officeart/2016/7/layout/LinearArrowProcessNumbered"/>
    <dgm:cxn modelId="{2578A9D5-9C3D-8D42-BE82-E1C7C62DE169}" type="presParOf" srcId="{541D989D-39E2-CE4D-88CE-A2F99E9AA714}" destId="{C490576F-0159-3140-AC7B-0FDBAA200938}" srcOrd="2" destOrd="0" presId="urn:microsoft.com/office/officeart/2016/7/layout/LinearArrowProcessNumbered"/>
    <dgm:cxn modelId="{7AE7E68A-C499-9248-BD03-4FF4CFB406F5}" type="presParOf" srcId="{239158F4-C6E0-1C4B-AB2C-C539B36882F4}" destId="{321C2371-3029-2A41-A285-168DA6933480}" srcOrd="3" destOrd="0" presId="urn:microsoft.com/office/officeart/2016/7/layout/LinearArrowProcessNumbered"/>
    <dgm:cxn modelId="{0D2CD11D-7269-994D-B3F6-40CB35543666}" type="presParOf" srcId="{239158F4-C6E0-1C4B-AB2C-C539B36882F4}" destId="{23B3505C-1C9B-6242-BDF7-6F72E4008D57}" srcOrd="4" destOrd="0" presId="urn:microsoft.com/office/officeart/2016/7/layout/LinearArrowProcessNumbered"/>
    <dgm:cxn modelId="{55A283B1-92DC-EF4B-89C5-5E55AD634425}" type="presParOf" srcId="{23B3505C-1C9B-6242-BDF7-6F72E4008D57}" destId="{16899E8E-9788-6A4E-9777-8B03695CB922}" srcOrd="0" destOrd="0" presId="urn:microsoft.com/office/officeart/2016/7/layout/LinearArrowProcessNumbered"/>
    <dgm:cxn modelId="{C3908944-0A4B-E846-B21A-B936E4C4C6A3}" type="presParOf" srcId="{23B3505C-1C9B-6242-BDF7-6F72E4008D57}" destId="{704779B7-6530-8A46-A64A-08C0A83968D6}" srcOrd="1" destOrd="0" presId="urn:microsoft.com/office/officeart/2016/7/layout/LinearArrowProcessNumbered"/>
    <dgm:cxn modelId="{40962F00-C256-AE4F-9315-BF5945780DF4}" type="presParOf" srcId="{704779B7-6530-8A46-A64A-08C0A83968D6}" destId="{C9E8148F-575E-3C49-8354-8AB8BD7C5AFD}" srcOrd="0" destOrd="0" presId="urn:microsoft.com/office/officeart/2016/7/layout/LinearArrowProcessNumbered"/>
    <dgm:cxn modelId="{1918E182-6711-6E4A-936D-91F962D6E392}" type="presParOf" srcId="{704779B7-6530-8A46-A64A-08C0A83968D6}" destId="{77383999-B696-8E48-9108-E6545DBD1819}" srcOrd="1" destOrd="0" presId="urn:microsoft.com/office/officeart/2016/7/layout/LinearArrowProcessNumbered"/>
    <dgm:cxn modelId="{22F9E0E1-2E8E-4A48-ADCB-4B0E59354304}" type="presParOf" srcId="{704779B7-6530-8A46-A64A-08C0A83968D6}" destId="{79078ADB-CA03-2C46-AD44-B2078FEA3DBA}" srcOrd="2" destOrd="0" presId="urn:microsoft.com/office/officeart/2016/7/layout/LinearArrowProcessNumbered"/>
    <dgm:cxn modelId="{EE12AA7D-76D7-2244-9B9F-A9BDA27B356D}" type="presParOf" srcId="{704779B7-6530-8A46-A64A-08C0A83968D6}" destId="{A0162429-14BE-7C4D-9D11-4D0405B6F226}" srcOrd="3" destOrd="0" presId="urn:microsoft.com/office/officeart/2016/7/layout/LinearArrowProcessNumbered"/>
    <dgm:cxn modelId="{61B8CF91-80C4-E948-BA74-7F56DE610259}" type="presParOf" srcId="{23B3505C-1C9B-6242-BDF7-6F72E4008D57}" destId="{418088B0-5AC4-CC4F-B1B4-81507F6300E3}" srcOrd="2" destOrd="0" presId="urn:microsoft.com/office/officeart/2016/7/layout/LinearArrowProcessNumbered"/>
    <dgm:cxn modelId="{AA86CD4C-665F-4443-8B8C-7E6BBF36BF31}" type="presParOf" srcId="{239158F4-C6E0-1C4B-AB2C-C539B36882F4}" destId="{55FBF21D-A026-8541-B06C-7ADCF6233709}" srcOrd="5" destOrd="0" presId="urn:microsoft.com/office/officeart/2016/7/layout/LinearArrowProcessNumbered"/>
    <dgm:cxn modelId="{4582AA56-75D4-C64A-A502-3675057A1EED}" type="presParOf" srcId="{239158F4-C6E0-1C4B-AB2C-C539B36882F4}" destId="{B9FE923B-E9EB-D749-B786-7AFF01E5F080}" srcOrd="6" destOrd="0" presId="urn:microsoft.com/office/officeart/2016/7/layout/LinearArrowProcessNumbered"/>
    <dgm:cxn modelId="{E0BF6C80-199F-3F46-89DC-1A0F6316106B}" type="presParOf" srcId="{B9FE923B-E9EB-D749-B786-7AFF01E5F080}" destId="{1CDDDF41-FE0D-E649-8AB0-C77B33B3C47E}" srcOrd="0" destOrd="0" presId="urn:microsoft.com/office/officeart/2016/7/layout/LinearArrowProcessNumbered"/>
    <dgm:cxn modelId="{A90A3211-BEE9-8D41-8D2F-AC8FC79229DB}" type="presParOf" srcId="{B9FE923B-E9EB-D749-B786-7AFF01E5F080}" destId="{C51BDE5C-E594-D749-8A3B-1DE8F46AC5CE}" srcOrd="1" destOrd="0" presId="urn:microsoft.com/office/officeart/2016/7/layout/LinearArrowProcessNumbered"/>
    <dgm:cxn modelId="{A4F545E8-9988-6941-AA3C-49B87877EA25}" type="presParOf" srcId="{C51BDE5C-E594-D749-8A3B-1DE8F46AC5CE}" destId="{0C640448-1E89-254B-B644-1C5049158237}" srcOrd="0" destOrd="0" presId="urn:microsoft.com/office/officeart/2016/7/layout/LinearArrowProcessNumbered"/>
    <dgm:cxn modelId="{E7F62408-31CD-0246-8A1A-2ECE89CBD1A0}" type="presParOf" srcId="{C51BDE5C-E594-D749-8A3B-1DE8F46AC5CE}" destId="{88BABFDA-B8C9-854C-995C-B8A7F040DCD6}" srcOrd="1" destOrd="0" presId="urn:microsoft.com/office/officeart/2016/7/layout/LinearArrowProcessNumbered"/>
    <dgm:cxn modelId="{D4EDAF8F-07A7-C343-A1D5-7EA211EC20E9}" type="presParOf" srcId="{C51BDE5C-E594-D749-8A3B-1DE8F46AC5CE}" destId="{76194231-F529-1145-B787-64647DFFB95E}" srcOrd="2" destOrd="0" presId="urn:microsoft.com/office/officeart/2016/7/layout/LinearArrowProcessNumbered"/>
    <dgm:cxn modelId="{5905A6F5-EA69-C14A-B6E0-2DB77EE8AD7F}" type="presParOf" srcId="{C51BDE5C-E594-D749-8A3B-1DE8F46AC5CE}" destId="{AC1ACCAB-0B32-2043-B003-FA2C677461F8}" srcOrd="3" destOrd="0" presId="urn:microsoft.com/office/officeart/2016/7/layout/LinearArrowProcessNumbered"/>
    <dgm:cxn modelId="{5A7DE5F2-26E0-D040-9A16-5080E5F2C028}" type="presParOf" srcId="{B9FE923B-E9EB-D749-B786-7AFF01E5F080}" destId="{C1BBDDFD-9879-C543-94F0-48A79FB5F2EC}" srcOrd="2" destOrd="0" presId="urn:microsoft.com/office/officeart/2016/7/layout/LinearArrow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436CC-8826-42BD-9B7C-330B65B9A41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EADB406-447F-4BC2-BDCF-9D3D5C786937}">
      <dgm:prSet/>
      <dgm:spPr/>
      <dgm:t>
        <a:bodyPr/>
        <a:lstStyle/>
        <a:p>
          <a:pPr>
            <a:lnSpc>
              <a:spcPct val="100000"/>
            </a:lnSpc>
          </a:pPr>
          <a:r>
            <a:rPr lang="en-US" dirty="0"/>
            <a:t>ResNet50 and EfficientNetB7 for feature extraction.</a:t>
          </a:r>
        </a:p>
      </dgm:t>
    </dgm:pt>
    <dgm:pt modelId="{7266F037-2F39-4030-921D-D4D085E2E5E2}" type="parTrans" cxnId="{84AABA26-1546-41D2-A321-FE5F585C382D}">
      <dgm:prSet/>
      <dgm:spPr/>
      <dgm:t>
        <a:bodyPr/>
        <a:lstStyle/>
        <a:p>
          <a:endParaRPr lang="en-US"/>
        </a:p>
      </dgm:t>
    </dgm:pt>
    <dgm:pt modelId="{27E97E53-2620-4F21-B157-E0F6EC67EF55}" type="sibTrans" cxnId="{84AABA26-1546-41D2-A321-FE5F585C382D}">
      <dgm:prSet/>
      <dgm:spPr/>
      <dgm:t>
        <a:bodyPr/>
        <a:lstStyle/>
        <a:p>
          <a:endParaRPr lang="en-US"/>
        </a:p>
      </dgm:t>
    </dgm:pt>
    <dgm:pt modelId="{152CAEE5-59CF-4CB7-865A-3B8916F74248}">
      <dgm:prSet/>
      <dgm:spPr/>
      <dgm:t>
        <a:bodyPr/>
        <a:lstStyle/>
        <a:p>
          <a:pPr>
            <a:lnSpc>
              <a:spcPct val="100000"/>
            </a:lnSpc>
          </a:pPr>
          <a:r>
            <a:rPr lang="en-US" dirty="0" err="1"/>
            <a:t>NearestNeighbors</a:t>
          </a:r>
          <a:r>
            <a:rPr lang="en-US" dirty="0"/>
            <a:t> for similarity search.</a:t>
          </a:r>
        </a:p>
      </dgm:t>
    </dgm:pt>
    <dgm:pt modelId="{80DDF86A-0E37-40E0-9BB5-947700D96AC5}" type="parTrans" cxnId="{A507DE18-032F-4596-AD9A-F4D722BF88EF}">
      <dgm:prSet/>
      <dgm:spPr/>
      <dgm:t>
        <a:bodyPr/>
        <a:lstStyle/>
        <a:p>
          <a:endParaRPr lang="en-US"/>
        </a:p>
      </dgm:t>
    </dgm:pt>
    <dgm:pt modelId="{36C0367F-13B6-4B2F-8C64-0AD37EB48220}" type="sibTrans" cxnId="{A507DE18-032F-4596-AD9A-F4D722BF88EF}">
      <dgm:prSet/>
      <dgm:spPr/>
      <dgm:t>
        <a:bodyPr/>
        <a:lstStyle/>
        <a:p>
          <a:endParaRPr lang="en-US"/>
        </a:p>
      </dgm:t>
    </dgm:pt>
    <dgm:pt modelId="{66DA014E-608C-4317-AD2C-32F099A3C86C}">
      <dgm:prSet/>
      <dgm:spPr/>
      <dgm:t>
        <a:bodyPr/>
        <a:lstStyle/>
        <a:p>
          <a:pPr>
            <a:lnSpc>
              <a:spcPct val="100000"/>
            </a:lnSpc>
          </a:pPr>
          <a:r>
            <a:rPr lang="en-US" dirty="0" err="1"/>
            <a:t>Streamlit</a:t>
          </a:r>
          <a:r>
            <a:rPr lang="en-US" dirty="0"/>
            <a:t> for UI and feedback collection.</a:t>
          </a:r>
        </a:p>
      </dgm:t>
    </dgm:pt>
    <dgm:pt modelId="{01BD4244-0513-49B9-8021-6DD064F22039}" type="parTrans" cxnId="{0FD8C921-E149-40CB-81C8-E7DD6958EA67}">
      <dgm:prSet/>
      <dgm:spPr/>
      <dgm:t>
        <a:bodyPr/>
        <a:lstStyle/>
        <a:p>
          <a:endParaRPr lang="en-US"/>
        </a:p>
      </dgm:t>
    </dgm:pt>
    <dgm:pt modelId="{2E046ED6-2FA7-48A1-9C57-A234D4C910FA}" type="sibTrans" cxnId="{0FD8C921-E149-40CB-81C8-E7DD6958EA67}">
      <dgm:prSet/>
      <dgm:spPr/>
      <dgm:t>
        <a:bodyPr/>
        <a:lstStyle/>
        <a:p>
          <a:endParaRPr lang="en-US"/>
        </a:p>
      </dgm:t>
    </dgm:pt>
    <dgm:pt modelId="{6D782154-388B-4A39-B36F-DA1256050C27}">
      <dgm:prSet/>
      <dgm:spPr/>
      <dgm:t>
        <a:bodyPr/>
        <a:lstStyle/>
        <a:p>
          <a:pPr>
            <a:lnSpc>
              <a:spcPct val="100000"/>
            </a:lnSpc>
          </a:pPr>
          <a:r>
            <a:rPr lang="en-US" dirty="0"/>
            <a:t>Feedback Storage</a:t>
          </a:r>
        </a:p>
      </dgm:t>
    </dgm:pt>
    <dgm:pt modelId="{6E0D5356-46EF-45FD-A85A-B89B72494177}" type="parTrans" cxnId="{B5FFC3F1-7FE4-45F7-A394-910F29CCE2DC}">
      <dgm:prSet/>
      <dgm:spPr/>
      <dgm:t>
        <a:bodyPr/>
        <a:lstStyle/>
        <a:p>
          <a:endParaRPr lang="en-US"/>
        </a:p>
      </dgm:t>
    </dgm:pt>
    <dgm:pt modelId="{2C43629D-96BF-4C05-BE34-19D1CFFD45E8}" type="sibTrans" cxnId="{B5FFC3F1-7FE4-45F7-A394-910F29CCE2DC}">
      <dgm:prSet/>
      <dgm:spPr/>
      <dgm:t>
        <a:bodyPr/>
        <a:lstStyle/>
        <a:p>
          <a:endParaRPr lang="en-US"/>
        </a:p>
      </dgm:t>
    </dgm:pt>
    <dgm:pt modelId="{7B86562D-2EE8-41FB-AEE7-C71639095609}">
      <dgm:prSet/>
      <dgm:spPr/>
      <dgm:t>
        <a:bodyPr/>
        <a:lstStyle/>
        <a:p>
          <a:pPr>
            <a:lnSpc>
              <a:spcPct val="100000"/>
            </a:lnSpc>
          </a:pPr>
          <a:r>
            <a:rPr lang="en-US" dirty="0"/>
            <a:t>Ratings and comments are stored in a CSV file for analysis.</a:t>
          </a:r>
        </a:p>
      </dgm:t>
    </dgm:pt>
    <dgm:pt modelId="{82F20B46-8508-4047-8433-8E336D429D04}" type="parTrans" cxnId="{D87417D6-D92C-47AA-9F55-582DF9E4D98F}">
      <dgm:prSet/>
      <dgm:spPr/>
      <dgm:t>
        <a:bodyPr/>
        <a:lstStyle/>
        <a:p>
          <a:endParaRPr lang="en-US"/>
        </a:p>
      </dgm:t>
    </dgm:pt>
    <dgm:pt modelId="{C413BA0A-6940-4612-B124-54A4401AAEE2}" type="sibTrans" cxnId="{D87417D6-D92C-47AA-9F55-582DF9E4D98F}">
      <dgm:prSet/>
      <dgm:spPr/>
      <dgm:t>
        <a:bodyPr/>
        <a:lstStyle/>
        <a:p>
          <a:endParaRPr lang="en-US"/>
        </a:p>
      </dgm:t>
    </dgm:pt>
    <dgm:pt modelId="{5D18054C-21CD-46FF-BC7C-BFA3293B2D3E}" type="pres">
      <dgm:prSet presAssocID="{C65436CC-8826-42BD-9B7C-330B65B9A416}" presName="root" presStyleCnt="0">
        <dgm:presLayoutVars>
          <dgm:dir/>
          <dgm:resizeHandles val="exact"/>
        </dgm:presLayoutVars>
      </dgm:prSet>
      <dgm:spPr/>
    </dgm:pt>
    <dgm:pt modelId="{B1206245-8FF5-4C0D-B315-8FDD927E72BD}" type="pres">
      <dgm:prSet presAssocID="{FEADB406-447F-4BC2-BDCF-9D3D5C786937}" presName="compNode" presStyleCnt="0"/>
      <dgm:spPr/>
    </dgm:pt>
    <dgm:pt modelId="{15F6CE38-789E-4CCE-AD08-668745219741}" type="pres">
      <dgm:prSet presAssocID="{FEADB406-447F-4BC2-BDCF-9D3D5C7869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CC87C0AC-C274-4801-8956-5824790B27D5}" type="pres">
      <dgm:prSet presAssocID="{FEADB406-447F-4BC2-BDCF-9D3D5C786937}" presName="spaceRect" presStyleCnt="0"/>
      <dgm:spPr/>
    </dgm:pt>
    <dgm:pt modelId="{5D371C2D-968A-4657-8C11-C89AA6863A82}" type="pres">
      <dgm:prSet presAssocID="{FEADB406-447F-4BC2-BDCF-9D3D5C786937}" presName="textRect" presStyleLbl="revTx" presStyleIdx="0" presStyleCnt="5">
        <dgm:presLayoutVars>
          <dgm:chMax val="1"/>
          <dgm:chPref val="1"/>
        </dgm:presLayoutVars>
      </dgm:prSet>
      <dgm:spPr/>
    </dgm:pt>
    <dgm:pt modelId="{005FAA48-93FA-4711-BFEF-4B812E77DD74}" type="pres">
      <dgm:prSet presAssocID="{27E97E53-2620-4F21-B157-E0F6EC67EF55}" presName="sibTrans" presStyleCnt="0"/>
      <dgm:spPr/>
    </dgm:pt>
    <dgm:pt modelId="{D39A50C1-9029-40EE-AC62-68F478FD6AD9}" type="pres">
      <dgm:prSet presAssocID="{152CAEE5-59CF-4CB7-865A-3B8916F74248}" presName="compNode" presStyleCnt="0"/>
      <dgm:spPr/>
    </dgm:pt>
    <dgm:pt modelId="{8B5FF97B-8466-4237-8E39-963B4EA54D1B}" type="pres">
      <dgm:prSet presAssocID="{152CAEE5-59CF-4CB7-865A-3B8916F742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20C196CA-9679-48E3-8086-04EEA8B4B3EF}" type="pres">
      <dgm:prSet presAssocID="{152CAEE5-59CF-4CB7-865A-3B8916F74248}" presName="spaceRect" presStyleCnt="0"/>
      <dgm:spPr/>
    </dgm:pt>
    <dgm:pt modelId="{A1706655-06E6-4028-81ED-282629CA73EC}" type="pres">
      <dgm:prSet presAssocID="{152CAEE5-59CF-4CB7-865A-3B8916F74248}" presName="textRect" presStyleLbl="revTx" presStyleIdx="1" presStyleCnt="5">
        <dgm:presLayoutVars>
          <dgm:chMax val="1"/>
          <dgm:chPref val="1"/>
        </dgm:presLayoutVars>
      </dgm:prSet>
      <dgm:spPr/>
    </dgm:pt>
    <dgm:pt modelId="{79BAAD82-34DC-448F-AF21-8C1BAF3EE799}" type="pres">
      <dgm:prSet presAssocID="{36C0367F-13B6-4B2F-8C64-0AD37EB48220}" presName="sibTrans" presStyleCnt="0"/>
      <dgm:spPr/>
    </dgm:pt>
    <dgm:pt modelId="{FE19A37A-127A-4B76-AD1A-27FC797F80E8}" type="pres">
      <dgm:prSet presAssocID="{66DA014E-608C-4317-AD2C-32F099A3C86C}" presName="compNode" presStyleCnt="0"/>
      <dgm:spPr/>
    </dgm:pt>
    <dgm:pt modelId="{2C5E505D-9A3A-426A-A501-3698C910EB9B}" type="pres">
      <dgm:prSet presAssocID="{66DA014E-608C-4317-AD2C-32F099A3C8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6D2ED7E-BD18-4580-878E-4DF9021C8DCD}" type="pres">
      <dgm:prSet presAssocID="{66DA014E-608C-4317-AD2C-32F099A3C86C}" presName="spaceRect" presStyleCnt="0"/>
      <dgm:spPr/>
    </dgm:pt>
    <dgm:pt modelId="{61B2371E-2E98-456A-8701-D16DDB24601B}" type="pres">
      <dgm:prSet presAssocID="{66DA014E-608C-4317-AD2C-32F099A3C86C}" presName="textRect" presStyleLbl="revTx" presStyleIdx="2" presStyleCnt="5">
        <dgm:presLayoutVars>
          <dgm:chMax val="1"/>
          <dgm:chPref val="1"/>
        </dgm:presLayoutVars>
      </dgm:prSet>
      <dgm:spPr/>
    </dgm:pt>
    <dgm:pt modelId="{ECCA6A22-2523-460D-B72A-1EAAAF583D4D}" type="pres">
      <dgm:prSet presAssocID="{2E046ED6-2FA7-48A1-9C57-A234D4C910FA}" presName="sibTrans" presStyleCnt="0"/>
      <dgm:spPr/>
    </dgm:pt>
    <dgm:pt modelId="{CFA19941-A219-4A30-A7B2-F23210D381BE}" type="pres">
      <dgm:prSet presAssocID="{6D782154-388B-4A39-B36F-DA1256050C27}" presName="compNode" presStyleCnt="0"/>
      <dgm:spPr/>
    </dgm:pt>
    <dgm:pt modelId="{F29ED261-492F-47BD-8CBE-5D7F7C7458C0}" type="pres">
      <dgm:prSet presAssocID="{6D782154-388B-4A39-B36F-DA1256050C27}" presName="iconRect" presStyleLbl="node1" presStyleIdx="3" presStyleCnt="5" custLinFactX="-300000" custLinFactY="100000" custLinFactNeighborX="-355091" custLinFactNeighborY="18846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EA6D95BD-10D4-46D0-AF54-F0690B9348CB}" type="pres">
      <dgm:prSet presAssocID="{6D782154-388B-4A39-B36F-DA1256050C27}" presName="spaceRect" presStyleCnt="0"/>
      <dgm:spPr/>
    </dgm:pt>
    <dgm:pt modelId="{2E230136-ACA7-44B2-9E9B-81D7863FAA2E}" type="pres">
      <dgm:prSet presAssocID="{6D782154-388B-4A39-B36F-DA1256050C27}" presName="textRect" presStyleLbl="revTx" presStyleIdx="3" presStyleCnt="5" custLinFactX="-100000" custLinFactY="118339" custLinFactNeighborX="-193046" custLinFactNeighborY="200000">
        <dgm:presLayoutVars>
          <dgm:chMax val="1"/>
          <dgm:chPref val="1"/>
        </dgm:presLayoutVars>
      </dgm:prSet>
      <dgm:spPr/>
    </dgm:pt>
    <dgm:pt modelId="{A1B33E9A-C560-4BAE-A645-F0498D886B76}" type="pres">
      <dgm:prSet presAssocID="{2C43629D-96BF-4C05-BE34-19D1CFFD45E8}" presName="sibTrans" presStyleCnt="0"/>
      <dgm:spPr/>
    </dgm:pt>
    <dgm:pt modelId="{9E11224D-5C50-4260-87B4-7F54219FB6AD}" type="pres">
      <dgm:prSet presAssocID="{7B86562D-2EE8-41FB-AEE7-C71639095609}" presName="compNode" presStyleCnt="0"/>
      <dgm:spPr/>
    </dgm:pt>
    <dgm:pt modelId="{341926D3-76E1-4E6E-AC84-2A3A078E18A3}" type="pres">
      <dgm:prSet presAssocID="{7B86562D-2EE8-41FB-AEE7-C71639095609}" presName="iconRect" presStyleLbl="node1" presStyleIdx="4" presStyleCnt="5" custLinFactNeighborX="19381" custLinFactNeighborY="775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titles"/>
        </a:ext>
      </dgm:extLst>
    </dgm:pt>
    <dgm:pt modelId="{7EF01D20-AA42-425D-A7EE-DCCE191D7B39}" type="pres">
      <dgm:prSet presAssocID="{7B86562D-2EE8-41FB-AEE7-C71639095609}" presName="spaceRect" presStyleCnt="0"/>
      <dgm:spPr/>
    </dgm:pt>
    <dgm:pt modelId="{65B86872-61EE-4872-9219-77B1BEA6BB52}" type="pres">
      <dgm:prSet presAssocID="{7B86562D-2EE8-41FB-AEE7-C71639095609}" presName="textRect" presStyleLbl="revTx" presStyleIdx="4" presStyleCnt="5">
        <dgm:presLayoutVars>
          <dgm:chMax val="1"/>
          <dgm:chPref val="1"/>
        </dgm:presLayoutVars>
      </dgm:prSet>
      <dgm:spPr/>
    </dgm:pt>
  </dgm:ptLst>
  <dgm:cxnLst>
    <dgm:cxn modelId="{A507DE18-032F-4596-AD9A-F4D722BF88EF}" srcId="{C65436CC-8826-42BD-9B7C-330B65B9A416}" destId="{152CAEE5-59CF-4CB7-865A-3B8916F74248}" srcOrd="1" destOrd="0" parTransId="{80DDF86A-0E37-40E0-9BB5-947700D96AC5}" sibTransId="{36C0367F-13B6-4B2F-8C64-0AD37EB48220}"/>
    <dgm:cxn modelId="{0FD8C921-E149-40CB-81C8-E7DD6958EA67}" srcId="{C65436CC-8826-42BD-9B7C-330B65B9A416}" destId="{66DA014E-608C-4317-AD2C-32F099A3C86C}" srcOrd="2" destOrd="0" parTransId="{01BD4244-0513-49B9-8021-6DD064F22039}" sibTransId="{2E046ED6-2FA7-48A1-9C57-A234D4C910FA}"/>
    <dgm:cxn modelId="{84AABA26-1546-41D2-A321-FE5F585C382D}" srcId="{C65436CC-8826-42BD-9B7C-330B65B9A416}" destId="{FEADB406-447F-4BC2-BDCF-9D3D5C786937}" srcOrd="0" destOrd="0" parTransId="{7266F037-2F39-4030-921D-D4D085E2E5E2}" sibTransId="{27E97E53-2620-4F21-B157-E0F6EC67EF55}"/>
    <dgm:cxn modelId="{8C1B893A-522B-4E1D-84CE-AB428EAA39C9}" type="presOf" srcId="{6D782154-388B-4A39-B36F-DA1256050C27}" destId="{2E230136-ACA7-44B2-9E9B-81D7863FAA2E}" srcOrd="0" destOrd="0" presId="urn:microsoft.com/office/officeart/2018/2/layout/IconLabelList"/>
    <dgm:cxn modelId="{77AE4775-4081-4CF8-9F6D-DADECE44327C}" type="presOf" srcId="{152CAEE5-59CF-4CB7-865A-3B8916F74248}" destId="{A1706655-06E6-4028-81ED-282629CA73EC}" srcOrd="0" destOrd="0" presId="urn:microsoft.com/office/officeart/2018/2/layout/IconLabelList"/>
    <dgm:cxn modelId="{1ACDAC7C-C7D5-4325-9F91-B4ABCC882CE8}" type="presOf" srcId="{66DA014E-608C-4317-AD2C-32F099A3C86C}" destId="{61B2371E-2E98-456A-8701-D16DDB24601B}" srcOrd="0" destOrd="0" presId="urn:microsoft.com/office/officeart/2018/2/layout/IconLabelList"/>
    <dgm:cxn modelId="{EF72809C-87D8-4D88-AE3C-CC6C1A8964B7}" type="presOf" srcId="{C65436CC-8826-42BD-9B7C-330B65B9A416}" destId="{5D18054C-21CD-46FF-BC7C-BFA3293B2D3E}" srcOrd="0" destOrd="0" presId="urn:microsoft.com/office/officeart/2018/2/layout/IconLabelList"/>
    <dgm:cxn modelId="{EBA2C9C2-1ED2-4695-97A6-3FE333C1989B}" type="presOf" srcId="{FEADB406-447F-4BC2-BDCF-9D3D5C786937}" destId="{5D371C2D-968A-4657-8C11-C89AA6863A82}" srcOrd="0" destOrd="0" presId="urn:microsoft.com/office/officeart/2018/2/layout/IconLabelList"/>
    <dgm:cxn modelId="{D87417D6-D92C-47AA-9F55-582DF9E4D98F}" srcId="{C65436CC-8826-42BD-9B7C-330B65B9A416}" destId="{7B86562D-2EE8-41FB-AEE7-C71639095609}" srcOrd="4" destOrd="0" parTransId="{82F20B46-8508-4047-8433-8E336D429D04}" sibTransId="{C413BA0A-6940-4612-B124-54A4401AAEE2}"/>
    <dgm:cxn modelId="{E1A921DE-52C6-45E5-9BEB-7C9F11C13B75}" type="presOf" srcId="{7B86562D-2EE8-41FB-AEE7-C71639095609}" destId="{65B86872-61EE-4872-9219-77B1BEA6BB52}" srcOrd="0" destOrd="0" presId="urn:microsoft.com/office/officeart/2018/2/layout/IconLabelList"/>
    <dgm:cxn modelId="{B5FFC3F1-7FE4-45F7-A394-910F29CCE2DC}" srcId="{C65436CC-8826-42BD-9B7C-330B65B9A416}" destId="{6D782154-388B-4A39-B36F-DA1256050C27}" srcOrd="3" destOrd="0" parTransId="{6E0D5356-46EF-45FD-A85A-B89B72494177}" sibTransId="{2C43629D-96BF-4C05-BE34-19D1CFFD45E8}"/>
    <dgm:cxn modelId="{B580EF58-18AF-41FC-BDA3-61BAC7FA2DDC}" type="presParOf" srcId="{5D18054C-21CD-46FF-BC7C-BFA3293B2D3E}" destId="{B1206245-8FF5-4C0D-B315-8FDD927E72BD}" srcOrd="0" destOrd="0" presId="urn:microsoft.com/office/officeart/2018/2/layout/IconLabelList"/>
    <dgm:cxn modelId="{CF02052E-14FE-4AB5-9832-9610CF7261D2}" type="presParOf" srcId="{B1206245-8FF5-4C0D-B315-8FDD927E72BD}" destId="{15F6CE38-789E-4CCE-AD08-668745219741}" srcOrd="0" destOrd="0" presId="urn:microsoft.com/office/officeart/2018/2/layout/IconLabelList"/>
    <dgm:cxn modelId="{921EC5C2-64B5-4B09-BDA4-C5C2B2DE9EFC}" type="presParOf" srcId="{B1206245-8FF5-4C0D-B315-8FDD927E72BD}" destId="{CC87C0AC-C274-4801-8956-5824790B27D5}" srcOrd="1" destOrd="0" presId="urn:microsoft.com/office/officeart/2018/2/layout/IconLabelList"/>
    <dgm:cxn modelId="{2CD4EAAD-B2B2-4BE9-97E8-619039201081}" type="presParOf" srcId="{B1206245-8FF5-4C0D-B315-8FDD927E72BD}" destId="{5D371C2D-968A-4657-8C11-C89AA6863A82}" srcOrd="2" destOrd="0" presId="urn:microsoft.com/office/officeart/2018/2/layout/IconLabelList"/>
    <dgm:cxn modelId="{B363CEE6-19CF-434F-BDAB-14889F371F2F}" type="presParOf" srcId="{5D18054C-21CD-46FF-BC7C-BFA3293B2D3E}" destId="{005FAA48-93FA-4711-BFEF-4B812E77DD74}" srcOrd="1" destOrd="0" presId="urn:microsoft.com/office/officeart/2018/2/layout/IconLabelList"/>
    <dgm:cxn modelId="{D3DD235A-F6A9-479B-BD4F-C6D827C32A14}" type="presParOf" srcId="{5D18054C-21CD-46FF-BC7C-BFA3293B2D3E}" destId="{D39A50C1-9029-40EE-AC62-68F478FD6AD9}" srcOrd="2" destOrd="0" presId="urn:microsoft.com/office/officeart/2018/2/layout/IconLabelList"/>
    <dgm:cxn modelId="{E4BA8D4B-3552-4A6F-85FA-3D332C9D5515}" type="presParOf" srcId="{D39A50C1-9029-40EE-AC62-68F478FD6AD9}" destId="{8B5FF97B-8466-4237-8E39-963B4EA54D1B}" srcOrd="0" destOrd="0" presId="urn:microsoft.com/office/officeart/2018/2/layout/IconLabelList"/>
    <dgm:cxn modelId="{7CD636CA-5788-4F7D-8E3E-E519DFB1CA7E}" type="presParOf" srcId="{D39A50C1-9029-40EE-AC62-68F478FD6AD9}" destId="{20C196CA-9679-48E3-8086-04EEA8B4B3EF}" srcOrd="1" destOrd="0" presId="urn:microsoft.com/office/officeart/2018/2/layout/IconLabelList"/>
    <dgm:cxn modelId="{C5AA85B0-0587-477E-A9E4-4D3605659B09}" type="presParOf" srcId="{D39A50C1-9029-40EE-AC62-68F478FD6AD9}" destId="{A1706655-06E6-4028-81ED-282629CA73EC}" srcOrd="2" destOrd="0" presId="urn:microsoft.com/office/officeart/2018/2/layout/IconLabelList"/>
    <dgm:cxn modelId="{F72E5245-1DA3-4E4E-85EA-5616E36E9DBA}" type="presParOf" srcId="{5D18054C-21CD-46FF-BC7C-BFA3293B2D3E}" destId="{79BAAD82-34DC-448F-AF21-8C1BAF3EE799}" srcOrd="3" destOrd="0" presId="urn:microsoft.com/office/officeart/2018/2/layout/IconLabelList"/>
    <dgm:cxn modelId="{00BA8521-03A8-43D5-833D-3EFF8E22E020}" type="presParOf" srcId="{5D18054C-21CD-46FF-BC7C-BFA3293B2D3E}" destId="{FE19A37A-127A-4B76-AD1A-27FC797F80E8}" srcOrd="4" destOrd="0" presId="urn:microsoft.com/office/officeart/2018/2/layout/IconLabelList"/>
    <dgm:cxn modelId="{21F8B437-E01E-4530-A927-3EDD191C571F}" type="presParOf" srcId="{FE19A37A-127A-4B76-AD1A-27FC797F80E8}" destId="{2C5E505D-9A3A-426A-A501-3698C910EB9B}" srcOrd="0" destOrd="0" presId="urn:microsoft.com/office/officeart/2018/2/layout/IconLabelList"/>
    <dgm:cxn modelId="{44787CC1-B029-4853-B18E-1B2ABA35C00F}" type="presParOf" srcId="{FE19A37A-127A-4B76-AD1A-27FC797F80E8}" destId="{D6D2ED7E-BD18-4580-878E-4DF9021C8DCD}" srcOrd="1" destOrd="0" presId="urn:microsoft.com/office/officeart/2018/2/layout/IconLabelList"/>
    <dgm:cxn modelId="{506AA9D2-360A-49AF-8FB7-40EBFE673155}" type="presParOf" srcId="{FE19A37A-127A-4B76-AD1A-27FC797F80E8}" destId="{61B2371E-2E98-456A-8701-D16DDB24601B}" srcOrd="2" destOrd="0" presId="urn:microsoft.com/office/officeart/2018/2/layout/IconLabelList"/>
    <dgm:cxn modelId="{B71695D5-B84B-4CBB-BBD5-0B36C331E6E0}" type="presParOf" srcId="{5D18054C-21CD-46FF-BC7C-BFA3293B2D3E}" destId="{ECCA6A22-2523-460D-B72A-1EAAAF583D4D}" srcOrd="5" destOrd="0" presId="urn:microsoft.com/office/officeart/2018/2/layout/IconLabelList"/>
    <dgm:cxn modelId="{6CF459D6-FF6A-46C0-8D7A-092A9F7C1232}" type="presParOf" srcId="{5D18054C-21CD-46FF-BC7C-BFA3293B2D3E}" destId="{CFA19941-A219-4A30-A7B2-F23210D381BE}" srcOrd="6" destOrd="0" presId="urn:microsoft.com/office/officeart/2018/2/layout/IconLabelList"/>
    <dgm:cxn modelId="{664FBD89-1B19-44CC-B026-900831A0F9A5}" type="presParOf" srcId="{CFA19941-A219-4A30-A7B2-F23210D381BE}" destId="{F29ED261-492F-47BD-8CBE-5D7F7C7458C0}" srcOrd="0" destOrd="0" presId="urn:microsoft.com/office/officeart/2018/2/layout/IconLabelList"/>
    <dgm:cxn modelId="{77D891AB-667D-461E-8F95-737CD0BAE59A}" type="presParOf" srcId="{CFA19941-A219-4A30-A7B2-F23210D381BE}" destId="{EA6D95BD-10D4-46D0-AF54-F0690B9348CB}" srcOrd="1" destOrd="0" presId="urn:microsoft.com/office/officeart/2018/2/layout/IconLabelList"/>
    <dgm:cxn modelId="{038EEFC9-50C0-4998-B2BA-E94B16C8494C}" type="presParOf" srcId="{CFA19941-A219-4A30-A7B2-F23210D381BE}" destId="{2E230136-ACA7-44B2-9E9B-81D7863FAA2E}" srcOrd="2" destOrd="0" presId="urn:microsoft.com/office/officeart/2018/2/layout/IconLabelList"/>
    <dgm:cxn modelId="{B1B1CC80-C1DA-46E2-8F07-6997CA2CC5D6}" type="presParOf" srcId="{5D18054C-21CD-46FF-BC7C-BFA3293B2D3E}" destId="{A1B33E9A-C560-4BAE-A645-F0498D886B76}" srcOrd="7" destOrd="0" presId="urn:microsoft.com/office/officeart/2018/2/layout/IconLabelList"/>
    <dgm:cxn modelId="{5C2438AA-6E1B-40B9-8ABF-86C960A4263B}" type="presParOf" srcId="{5D18054C-21CD-46FF-BC7C-BFA3293B2D3E}" destId="{9E11224D-5C50-4260-87B4-7F54219FB6AD}" srcOrd="8" destOrd="0" presId="urn:microsoft.com/office/officeart/2018/2/layout/IconLabelList"/>
    <dgm:cxn modelId="{D9900D7C-BAA7-462C-92FC-F7B9517B2BFF}" type="presParOf" srcId="{9E11224D-5C50-4260-87B4-7F54219FB6AD}" destId="{341926D3-76E1-4E6E-AC84-2A3A078E18A3}" srcOrd="0" destOrd="0" presId="urn:microsoft.com/office/officeart/2018/2/layout/IconLabelList"/>
    <dgm:cxn modelId="{B9D0D6B5-E583-47DC-B506-540411DC86CB}" type="presParOf" srcId="{9E11224D-5C50-4260-87B4-7F54219FB6AD}" destId="{7EF01D20-AA42-425D-A7EE-DCCE191D7B39}" srcOrd="1" destOrd="0" presId="urn:microsoft.com/office/officeart/2018/2/layout/IconLabelList"/>
    <dgm:cxn modelId="{2BE1704F-3D98-4585-900C-5BC53359F1A8}" type="presParOf" srcId="{9E11224D-5C50-4260-87B4-7F54219FB6AD}" destId="{65B86872-61EE-4872-9219-77B1BEA6BB52}"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57A78E-3BD4-47FE-86DB-377BFAAC628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FBDC516-9E0D-4510-A927-39496BE7E5F2}">
      <dgm:prSet/>
      <dgm:spPr/>
      <dgm:t>
        <a:bodyPr/>
        <a:lstStyle/>
        <a:p>
          <a:r>
            <a:rPr lang="en-US" b="1" dirty="0" err="1"/>
            <a:t>Streamlit</a:t>
          </a:r>
          <a:r>
            <a:rPr lang="en-US" b="1" dirty="0"/>
            <a:t> Application:</a:t>
          </a:r>
        </a:p>
      </dgm:t>
    </dgm:pt>
    <dgm:pt modelId="{EF8861F9-4EE4-44E4-92DD-038556E4C8AA}" type="parTrans" cxnId="{795D8426-D552-4CC0-9610-36398782F9BE}">
      <dgm:prSet/>
      <dgm:spPr/>
      <dgm:t>
        <a:bodyPr/>
        <a:lstStyle/>
        <a:p>
          <a:endParaRPr lang="en-US"/>
        </a:p>
      </dgm:t>
    </dgm:pt>
    <dgm:pt modelId="{45A99D5A-295A-4B0A-8A01-84744E186E16}" type="sibTrans" cxnId="{795D8426-D552-4CC0-9610-36398782F9BE}">
      <dgm:prSet/>
      <dgm:spPr/>
      <dgm:t>
        <a:bodyPr/>
        <a:lstStyle/>
        <a:p>
          <a:endParaRPr lang="en-US"/>
        </a:p>
      </dgm:t>
    </dgm:pt>
    <dgm:pt modelId="{4D9DB0F6-36AE-48BC-A4BF-02DDE4EEE868}">
      <dgm:prSet/>
      <dgm:spPr/>
      <dgm:t>
        <a:bodyPr/>
        <a:lstStyle/>
        <a:p>
          <a:r>
            <a:rPr lang="en-US" dirty="0"/>
            <a:t>Upload images for recommendations.</a:t>
          </a:r>
        </a:p>
      </dgm:t>
    </dgm:pt>
    <dgm:pt modelId="{A66EC236-D52F-4586-8D91-DBCDCF426E83}" type="parTrans" cxnId="{E673ADDA-5C18-46E0-AE62-16B565E22A80}">
      <dgm:prSet/>
      <dgm:spPr/>
      <dgm:t>
        <a:bodyPr/>
        <a:lstStyle/>
        <a:p>
          <a:endParaRPr lang="en-US"/>
        </a:p>
      </dgm:t>
    </dgm:pt>
    <dgm:pt modelId="{7650D76A-2BFD-4359-AC27-F02B33AE04E0}" type="sibTrans" cxnId="{E673ADDA-5C18-46E0-AE62-16B565E22A80}">
      <dgm:prSet/>
      <dgm:spPr/>
      <dgm:t>
        <a:bodyPr/>
        <a:lstStyle/>
        <a:p>
          <a:endParaRPr lang="en-US"/>
        </a:p>
      </dgm:t>
    </dgm:pt>
    <dgm:pt modelId="{30911B97-15D0-453B-A089-C330612B1C9C}">
      <dgm:prSet/>
      <dgm:spPr/>
      <dgm:t>
        <a:bodyPr/>
        <a:lstStyle/>
        <a:p>
          <a:r>
            <a:rPr lang="en-US" dirty="0"/>
            <a:t>View suggested products.</a:t>
          </a:r>
        </a:p>
      </dgm:t>
    </dgm:pt>
    <dgm:pt modelId="{42DFFD69-0BB0-47FB-BFE2-63EDE877E361}" type="parTrans" cxnId="{59022A30-6682-4B84-9E84-B30F95966D9A}">
      <dgm:prSet/>
      <dgm:spPr/>
      <dgm:t>
        <a:bodyPr/>
        <a:lstStyle/>
        <a:p>
          <a:endParaRPr lang="en-US"/>
        </a:p>
      </dgm:t>
    </dgm:pt>
    <dgm:pt modelId="{E6B105A3-4BEE-470E-A294-378E89DA9583}" type="sibTrans" cxnId="{59022A30-6682-4B84-9E84-B30F95966D9A}">
      <dgm:prSet/>
      <dgm:spPr/>
      <dgm:t>
        <a:bodyPr/>
        <a:lstStyle/>
        <a:p>
          <a:endParaRPr lang="en-US"/>
        </a:p>
      </dgm:t>
    </dgm:pt>
    <dgm:pt modelId="{61220272-9F4D-433D-956D-074EBC7DC009}">
      <dgm:prSet/>
      <dgm:spPr/>
      <dgm:t>
        <a:bodyPr/>
        <a:lstStyle/>
        <a:p>
          <a:r>
            <a:rPr lang="en-US" dirty="0"/>
            <a:t>Provide ratings and comments for feedback.</a:t>
          </a:r>
        </a:p>
      </dgm:t>
    </dgm:pt>
    <dgm:pt modelId="{630BA8DD-A89E-499F-85F8-80646E578A8C}" type="parTrans" cxnId="{EC0B7EDA-343E-47E1-BFE6-112B7D6F2272}">
      <dgm:prSet/>
      <dgm:spPr/>
      <dgm:t>
        <a:bodyPr/>
        <a:lstStyle/>
        <a:p>
          <a:endParaRPr lang="en-US"/>
        </a:p>
      </dgm:t>
    </dgm:pt>
    <dgm:pt modelId="{5ACB2902-DB9A-498A-9AAC-4E4A36FE2EE5}" type="sibTrans" cxnId="{EC0B7EDA-343E-47E1-BFE6-112B7D6F2272}">
      <dgm:prSet/>
      <dgm:spPr/>
      <dgm:t>
        <a:bodyPr/>
        <a:lstStyle/>
        <a:p>
          <a:endParaRPr lang="en-US"/>
        </a:p>
      </dgm:t>
    </dgm:pt>
    <dgm:pt modelId="{C79128BA-DD9E-1B41-85A5-B931C6A8B581}" type="pres">
      <dgm:prSet presAssocID="{8E57A78E-3BD4-47FE-86DB-377BFAAC628E}" presName="outerComposite" presStyleCnt="0">
        <dgm:presLayoutVars>
          <dgm:chMax val="5"/>
          <dgm:dir/>
          <dgm:resizeHandles val="exact"/>
        </dgm:presLayoutVars>
      </dgm:prSet>
      <dgm:spPr/>
    </dgm:pt>
    <dgm:pt modelId="{A9BD78E4-8F81-1F4E-991E-BB514BF4E408}" type="pres">
      <dgm:prSet presAssocID="{8E57A78E-3BD4-47FE-86DB-377BFAAC628E}" presName="dummyMaxCanvas" presStyleCnt="0">
        <dgm:presLayoutVars/>
      </dgm:prSet>
      <dgm:spPr/>
    </dgm:pt>
    <dgm:pt modelId="{678148DE-7508-EB42-A1AC-84F659AC7789}" type="pres">
      <dgm:prSet presAssocID="{8E57A78E-3BD4-47FE-86DB-377BFAAC628E}" presName="FourNodes_1" presStyleLbl="node1" presStyleIdx="0" presStyleCnt="4">
        <dgm:presLayoutVars>
          <dgm:bulletEnabled val="1"/>
        </dgm:presLayoutVars>
      </dgm:prSet>
      <dgm:spPr/>
    </dgm:pt>
    <dgm:pt modelId="{F8EEE079-6BFD-8740-82DC-CCC5EBF98B43}" type="pres">
      <dgm:prSet presAssocID="{8E57A78E-3BD4-47FE-86DB-377BFAAC628E}" presName="FourNodes_2" presStyleLbl="node1" presStyleIdx="1" presStyleCnt="4">
        <dgm:presLayoutVars>
          <dgm:bulletEnabled val="1"/>
        </dgm:presLayoutVars>
      </dgm:prSet>
      <dgm:spPr/>
    </dgm:pt>
    <dgm:pt modelId="{B62392D2-6AC4-C34F-9CE5-A4BF6D510DBC}" type="pres">
      <dgm:prSet presAssocID="{8E57A78E-3BD4-47FE-86DB-377BFAAC628E}" presName="FourNodes_3" presStyleLbl="node1" presStyleIdx="2" presStyleCnt="4">
        <dgm:presLayoutVars>
          <dgm:bulletEnabled val="1"/>
        </dgm:presLayoutVars>
      </dgm:prSet>
      <dgm:spPr/>
    </dgm:pt>
    <dgm:pt modelId="{48061975-A419-8542-BC84-EAECFA213FF1}" type="pres">
      <dgm:prSet presAssocID="{8E57A78E-3BD4-47FE-86DB-377BFAAC628E}" presName="FourNodes_4" presStyleLbl="node1" presStyleIdx="3" presStyleCnt="4">
        <dgm:presLayoutVars>
          <dgm:bulletEnabled val="1"/>
        </dgm:presLayoutVars>
      </dgm:prSet>
      <dgm:spPr/>
    </dgm:pt>
    <dgm:pt modelId="{4016E414-20F3-5847-BE4B-BC6DF5F0CBBA}" type="pres">
      <dgm:prSet presAssocID="{8E57A78E-3BD4-47FE-86DB-377BFAAC628E}" presName="FourConn_1-2" presStyleLbl="fgAccFollowNode1" presStyleIdx="0" presStyleCnt="3">
        <dgm:presLayoutVars>
          <dgm:bulletEnabled val="1"/>
        </dgm:presLayoutVars>
      </dgm:prSet>
      <dgm:spPr/>
    </dgm:pt>
    <dgm:pt modelId="{C4461149-E504-C847-B9C2-F37AD96A053E}" type="pres">
      <dgm:prSet presAssocID="{8E57A78E-3BD4-47FE-86DB-377BFAAC628E}" presName="FourConn_2-3" presStyleLbl="fgAccFollowNode1" presStyleIdx="1" presStyleCnt="3">
        <dgm:presLayoutVars>
          <dgm:bulletEnabled val="1"/>
        </dgm:presLayoutVars>
      </dgm:prSet>
      <dgm:spPr/>
    </dgm:pt>
    <dgm:pt modelId="{1BB39054-6EBC-A949-BF76-9858B867EFD0}" type="pres">
      <dgm:prSet presAssocID="{8E57A78E-3BD4-47FE-86DB-377BFAAC628E}" presName="FourConn_3-4" presStyleLbl="fgAccFollowNode1" presStyleIdx="2" presStyleCnt="3">
        <dgm:presLayoutVars>
          <dgm:bulletEnabled val="1"/>
        </dgm:presLayoutVars>
      </dgm:prSet>
      <dgm:spPr/>
    </dgm:pt>
    <dgm:pt modelId="{6D6ECC78-CE44-1E4B-BB76-AC5EBCFECA80}" type="pres">
      <dgm:prSet presAssocID="{8E57A78E-3BD4-47FE-86DB-377BFAAC628E}" presName="FourNodes_1_text" presStyleLbl="node1" presStyleIdx="3" presStyleCnt="4">
        <dgm:presLayoutVars>
          <dgm:bulletEnabled val="1"/>
        </dgm:presLayoutVars>
      </dgm:prSet>
      <dgm:spPr/>
    </dgm:pt>
    <dgm:pt modelId="{DFF18091-74F4-854C-9CC5-B7E261560B83}" type="pres">
      <dgm:prSet presAssocID="{8E57A78E-3BD4-47FE-86DB-377BFAAC628E}" presName="FourNodes_2_text" presStyleLbl="node1" presStyleIdx="3" presStyleCnt="4">
        <dgm:presLayoutVars>
          <dgm:bulletEnabled val="1"/>
        </dgm:presLayoutVars>
      </dgm:prSet>
      <dgm:spPr/>
    </dgm:pt>
    <dgm:pt modelId="{8CDE14AA-95B9-D446-9918-7A7825186DA2}" type="pres">
      <dgm:prSet presAssocID="{8E57A78E-3BD4-47FE-86DB-377BFAAC628E}" presName="FourNodes_3_text" presStyleLbl="node1" presStyleIdx="3" presStyleCnt="4">
        <dgm:presLayoutVars>
          <dgm:bulletEnabled val="1"/>
        </dgm:presLayoutVars>
      </dgm:prSet>
      <dgm:spPr/>
    </dgm:pt>
    <dgm:pt modelId="{71B63260-2DFB-3747-9783-8F962A47D997}" type="pres">
      <dgm:prSet presAssocID="{8E57A78E-3BD4-47FE-86DB-377BFAAC628E}" presName="FourNodes_4_text" presStyleLbl="node1" presStyleIdx="3" presStyleCnt="4">
        <dgm:presLayoutVars>
          <dgm:bulletEnabled val="1"/>
        </dgm:presLayoutVars>
      </dgm:prSet>
      <dgm:spPr/>
    </dgm:pt>
  </dgm:ptLst>
  <dgm:cxnLst>
    <dgm:cxn modelId="{6E152A0A-96E9-9547-B827-AD41ED31E7D7}" type="presOf" srcId="{7650D76A-2BFD-4359-AC27-F02B33AE04E0}" destId="{C4461149-E504-C847-B9C2-F37AD96A053E}" srcOrd="0" destOrd="0" presId="urn:microsoft.com/office/officeart/2005/8/layout/vProcess5"/>
    <dgm:cxn modelId="{29F92E0D-FCA2-9046-970D-BDB3B0FD6090}" type="presOf" srcId="{4D9DB0F6-36AE-48BC-A4BF-02DDE4EEE868}" destId="{F8EEE079-6BFD-8740-82DC-CCC5EBF98B43}" srcOrd="0" destOrd="0" presId="urn:microsoft.com/office/officeart/2005/8/layout/vProcess5"/>
    <dgm:cxn modelId="{56E6DA14-C4A8-624A-B962-E05764EAE633}" type="presOf" srcId="{4D9DB0F6-36AE-48BC-A4BF-02DDE4EEE868}" destId="{DFF18091-74F4-854C-9CC5-B7E261560B83}" srcOrd="1" destOrd="0" presId="urn:microsoft.com/office/officeart/2005/8/layout/vProcess5"/>
    <dgm:cxn modelId="{A05E1922-024B-1249-B2A4-B3C2287F5F27}" type="presOf" srcId="{30911B97-15D0-453B-A089-C330612B1C9C}" destId="{B62392D2-6AC4-C34F-9CE5-A4BF6D510DBC}" srcOrd="0" destOrd="0" presId="urn:microsoft.com/office/officeart/2005/8/layout/vProcess5"/>
    <dgm:cxn modelId="{795D8426-D552-4CC0-9610-36398782F9BE}" srcId="{8E57A78E-3BD4-47FE-86DB-377BFAAC628E}" destId="{CFBDC516-9E0D-4510-A927-39496BE7E5F2}" srcOrd="0" destOrd="0" parTransId="{EF8861F9-4EE4-44E4-92DD-038556E4C8AA}" sibTransId="{45A99D5A-295A-4B0A-8A01-84744E186E16}"/>
    <dgm:cxn modelId="{59022A30-6682-4B84-9E84-B30F95966D9A}" srcId="{8E57A78E-3BD4-47FE-86DB-377BFAAC628E}" destId="{30911B97-15D0-453B-A089-C330612B1C9C}" srcOrd="2" destOrd="0" parTransId="{42DFFD69-0BB0-47FB-BFE2-63EDE877E361}" sibTransId="{E6B105A3-4BEE-470E-A294-378E89DA9583}"/>
    <dgm:cxn modelId="{BB7A3239-85DF-D04E-BE7A-CF362ACEC36A}" type="presOf" srcId="{61220272-9F4D-433D-956D-074EBC7DC009}" destId="{48061975-A419-8542-BC84-EAECFA213FF1}" srcOrd="0" destOrd="0" presId="urn:microsoft.com/office/officeart/2005/8/layout/vProcess5"/>
    <dgm:cxn modelId="{7C51935D-1BE9-E34C-AE0C-5E2848A4A0A9}" type="presOf" srcId="{E6B105A3-4BEE-470E-A294-378E89DA9583}" destId="{1BB39054-6EBC-A949-BF76-9858B867EFD0}" srcOrd="0" destOrd="0" presId="urn:microsoft.com/office/officeart/2005/8/layout/vProcess5"/>
    <dgm:cxn modelId="{2B309C5D-9EB1-DB48-AC26-6AFB7A04E718}" type="presOf" srcId="{30911B97-15D0-453B-A089-C330612B1C9C}" destId="{8CDE14AA-95B9-D446-9918-7A7825186DA2}" srcOrd="1" destOrd="0" presId="urn:microsoft.com/office/officeart/2005/8/layout/vProcess5"/>
    <dgm:cxn modelId="{85C53979-E8A4-4746-90E0-D88E47E2B5E7}" type="presOf" srcId="{8E57A78E-3BD4-47FE-86DB-377BFAAC628E}" destId="{C79128BA-DD9E-1B41-85A5-B931C6A8B581}" srcOrd="0" destOrd="0" presId="urn:microsoft.com/office/officeart/2005/8/layout/vProcess5"/>
    <dgm:cxn modelId="{FD688081-01E5-EA45-B294-85895D8B09A6}" type="presOf" srcId="{CFBDC516-9E0D-4510-A927-39496BE7E5F2}" destId="{6D6ECC78-CE44-1E4B-BB76-AC5EBCFECA80}" srcOrd="1" destOrd="0" presId="urn:microsoft.com/office/officeart/2005/8/layout/vProcess5"/>
    <dgm:cxn modelId="{28358B82-9842-3042-8AAE-9C4E1A9EAD33}" type="presOf" srcId="{CFBDC516-9E0D-4510-A927-39496BE7E5F2}" destId="{678148DE-7508-EB42-A1AC-84F659AC7789}" srcOrd="0" destOrd="0" presId="urn:microsoft.com/office/officeart/2005/8/layout/vProcess5"/>
    <dgm:cxn modelId="{D79FAAD9-5BF1-8B4C-A814-87F60E77856E}" type="presOf" srcId="{61220272-9F4D-433D-956D-074EBC7DC009}" destId="{71B63260-2DFB-3747-9783-8F962A47D997}" srcOrd="1" destOrd="0" presId="urn:microsoft.com/office/officeart/2005/8/layout/vProcess5"/>
    <dgm:cxn modelId="{EC0B7EDA-343E-47E1-BFE6-112B7D6F2272}" srcId="{8E57A78E-3BD4-47FE-86DB-377BFAAC628E}" destId="{61220272-9F4D-433D-956D-074EBC7DC009}" srcOrd="3" destOrd="0" parTransId="{630BA8DD-A89E-499F-85F8-80646E578A8C}" sibTransId="{5ACB2902-DB9A-498A-9AAC-4E4A36FE2EE5}"/>
    <dgm:cxn modelId="{E673ADDA-5C18-46E0-AE62-16B565E22A80}" srcId="{8E57A78E-3BD4-47FE-86DB-377BFAAC628E}" destId="{4D9DB0F6-36AE-48BC-A4BF-02DDE4EEE868}" srcOrd="1" destOrd="0" parTransId="{A66EC236-D52F-4586-8D91-DBCDCF426E83}" sibTransId="{7650D76A-2BFD-4359-AC27-F02B33AE04E0}"/>
    <dgm:cxn modelId="{E8694FF2-E3A7-AC40-9229-F67287C1622C}" type="presOf" srcId="{45A99D5A-295A-4B0A-8A01-84744E186E16}" destId="{4016E414-20F3-5847-BE4B-BC6DF5F0CBBA}" srcOrd="0" destOrd="0" presId="urn:microsoft.com/office/officeart/2005/8/layout/vProcess5"/>
    <dgm:cxn modelId="{13F230CB-BA75-9440-A018-5F5EC10770F2}" type="presParOf" srcId="{C79128BA-DD9E-1B41-85A5-B931C6A8B581}" destId="{A9BD78E4-8F81-1F4E-991E-BB514BF4E408}" srcOrd="0" destOrd="0" presId="urn:microsoft.com/office/officeart/2005/8/layout/vProcess5"/>
    <dgm:cxn modelId="{BE4ADE28-F58E-614C-AA12-2540D8B8D420}" type="presParOf" srcId="{C79128BA-DD9E-1B41-85A5-B931C6A8B581}" destId="{678148DE-7508-EB42-A1AC-84F659AC7789}" srcOrd="1" destOrd="0" presId="urn:microsoft.com/office/officeart/2005/8/layout/vProcess5"/>
    <dgm:cxn modelId="{F5EFD224-9C10-0A42-B1FB-483A16F8F45A}" type="presParOf" srcId="{C79128BA-DD9E-1B41-85A5-B931C6A8B581}" destId="{F8EEE079-6BFD-8740-82DC-CCC5EBF98B43}" srcOrd="2" destOrd="0" presId="urn:microsoft.com/office/officeart/2005/8/layout/vProcess5"/>
    <dgm:cxn modelId="{711EE916-4146-724E-81DE-1E37961B9BC0}" type="presParOf" srcId="{C79128BA-DD9E-1B41-85A5-B931C6A8B581}" destId="{B62392D2-6AC4-C34F-9CE5-A4BF6D510DBC}" srcOrd="3" destOrd="0" presId="urn:microsoft.com/office/officeart/2005/8/layout/vProcess5"/>
    <dgm:cxn modelId="{852B01E0-F261-FE48-9198-9D2ABAA24F6A}" type="presParOf" srcId="{C79128BA-DD9E-1B41-85A5-B931C6A8B581}" destId="{48061975-A419-8542-BC84-EAECFA213FF1}" srcOrd="4" destOrd="0" presId="urn:microsoft.com/office/officeart/2005/8/layout/vProcess5"/>
    <dgm:cxn modelId="{FBC5D852-94BC-844C-B41D-99F3588E6928}" type="presParOf" srcId="{C79128BA-DD9E-1B41-85A5-B931C6A8B581}" destId="{4016E414-20F3-5847-BE4B-BC6DF5F0CBBA}" srcOrd="5" destOrd="0" presId="urn:microsoft.com/office/officeart/2005/8/layout/vProcess5"/>
    <dgm:cxn modelId="{7AFA7F1D-2E12-B749-A4E5-7A895FB066C8}" type="presParOf" srcId="{C79128BA-DD9E-1B41-85A5-B931C6A8B581}" destId="{C4461149-E504-C847-B9C2-F37AD96A053E}" srcOrd="6" destOrd="0" presId="urn:microsoft.com/office/officeart/2005/8/layout/vProcess5"/>
    <dgm:cxn modelId="{848C0EAB-5C18-4F4E-BADE-7C1FFC20B641}" type="presParOf" srcId="{C79128BA-DD9E-1B41-85A5-B931C6A8B581}" destId="{1BB39054-6EBC-A949-BF76-9858B867EFD0}" srcOrd="7" destOrd="0" presId="urn:microsoft.com/office/officeart/2005/8/layout/vProcess5"/>
    <dgm:cxn modelId="{F32C6AB9-4A1F-384A-B5FC-74D6E0F03BF4}" type="presParOf" srcId="{C79128BA-DD9E-1B41-85A5-B931C6A8B581}" destId="{6D6ECC78-CE44-1E4B-BB76-AC5EBCFECA80}" srcOrd="8" destOrd="0" presId="urn:microsoft.com/office/officeart/2005/8/layout/vProcess5"/>
    <dgm:cxn modelId="{2E89D448-FB70-CB49-89F9-42403C4FF33E}" type="presParOf" srcId="{C79128BA-DD9E-1B41-85A5-B931C6A8B581}" destId="{DFF18091-74F4-854C-9CC5-B7E261560B83}" srcOrd="9" destOrd="0" presId="urn:microsoft.com/office/officeart/2005/8/layout/vProcess5"/>
    <dgm:cxn modelId="{8F55350B-B21F-4640-9736-BD693B35E412}" type="presParOf" srcId="{C79128BA-DD9E-1B41-85A5-B931C6A8B581}" destId="{8CDE14AA-95B9-D446-9918-7A7825186DA2}" srcOrd="10" destOrd="0" presId="urn:microsoft.com/office/officeart/2005/8/layout/vProcess5"/>
    <dgm:cxn modelId="{9EC5B9F2-5146-BB43-A2A2-38B95460E96E}" type="presParOf" srcId="{C79128BA-DD9E-1B41-85A5-B931C6A8B581}" destId="{71B63260-2DFB-3747-9783-8F962A47D997}"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D5AD41-3A27-46D6-9C4E-5FFEF5032B9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60109B7-9D35-41C9-BCC4-C6936A7EABBB}">
      <dgm:prSet/>
      <dgm:spPr/>
      <dgm:t>
        <a:bodyPr/>
        <a:lstStyle/>
        <a:p>
          <a:r>
            <a:rPr lang="en-US"/>
            <a:t>Summary:</a:t>
          </a:r>
        </a:p>
      </dgm:t>
    </dgm:pt>
    <dgm:pt modelId="{404C363C-3568-40E1-AAF4-022895CB03A8}" type="parTrans" cxnId="{58F66960-C647-439A-98E1-158B72AA7F9F}">
      <dgm:prSet/>
      <dgm:spPr/>
      <dgm:t>
        <a:bodyPr/>
        <a:lstStyle/>
        <a:p>
          <a:endParaRPr lang="en-US"/>
        </a:p>
      </dgm:t>
    </dgm:pt>
    <dgm:pt modelId="{6C8D08F4-0FC6-49F5-85BD-739BAA9BD225}" type="sibTrans" cxnId="{58F66960-C647-439A-98E1-158B72AA7F9F}">
      <dgm:prSet/>
      <dgm:spPr/>
      <dgm:t>
        <a:bodyPr/>
        <a:lstStyle/>
        <a:p>
          <a:endParaRPr lang="en-US"/>
        </a:p>
      </dgm:t>
    </dgm:pt>
    <dgm:pt modelId="{7527DA90-55B4-44E0-90E9-A7EE60738A76}">
      <dgm:prSet/>
      <dgm:spPr/>
      <dgm:t>
        <a:bodyPr/>
        <a:lstStyle/>
        <a:p>
          <a:r>
            <a:rPr lang="en-US" dirty="0"/>
            <a:t>A personalized recommendation system can transform online shopping experiences.</a:t>
          </a:r>
        </a:p>
      </dgm:t>
    </dgm:pt>
    <dgm:pt modelId="{55589E38-A847-4D9A-9B4A-8077E76AFEFF}" type="parTrans" cxnId="{0F55F608-3BA2-42DF-8C59-2994EAE07479}">
      <dgm:prSet/>
      <dgm:spPr/>
      <dgm:t>
        <a:bodyPr/>
        <a:lstStyle/>
        <a:p>
          <a:endParaRPr lang="en-US"/>
        </a:p>
      </dgm:t>
    </dgm:pt>
    <dgm:pt modelId="{D695D356-03E5-4875-B69A-8FC674F6AA56}" type="sibTrans" cxnId="{0F55F608-3BA2-42DF-8C59-2994EAE07479}">
      <dgm:prSet/>
      <dgm:spPr/>
      <dgm:t>
        <a:bodyPr/>
        <a:lstStyle/>
        <a:p>
          <a:endParaRPr lang="en-US"/>
        </a:p>
      </dgm:t>
    </dgm:pt>
    <dgm:pt modelId="{AAD13159-5F2D-4392-AD7B-377B1BC23D10}">
      <dgm:prSet/>
      <dgm:spPr/>
      <dgm:t>
        <a:bodyPr/>
        <a:lstStyle/>
        <a:p>
          <a:r>
            <a:rPr lang="en-US" dirty="0"/>
            <a:t> Deep learning and content-based techniques improve user satisfaction and retailer profits.</a:t>
          </a:r>
        </a:p>
      </dgm:t>
    </dgm:pt>
    <dgm:pt modelId="{4958D7A5-654A-423D-AFD3-8BEECB562D30}" type="parTrans" cxnId="{CB04A229-FF8E-44BB-BAE8-7403379EAA77}">
      <dgm:prSet/>
      <dgm:spPr/>
      <dgm:t>
        <a:bodyPr/>
        <a:lstStyle/>
        <a:p>
          <a:endParaRPr lang="en-US"/>
        </a:p>
      </dgm:t>
    </dgm:pt>
    <dgm:pt modelId="{7EFE07F7-E8AA-4725-ACEC-E164EB4CAC08}" type="sibTrans" cxnId="{CB04A229-FF8E-44BB-BAE8-7403379EAA77}">
      <dgm:prSet/>
      <dgm:spPr/>
      <dgm:t>
        <a:bodyPr/>
        <a:lstStyle/>
        <a:p>
          <a:endParaRPr lang="en-US"/>
        </a:p>
      </dgm:t>
    </dgm:pt>
    <dgm:pt modelId="{F0DC8072-3D50-45F3-A4B4-A4833EFCE032}">
      <dgm:prSet/>
      <dgm:spPr/>
      <dgm:t>
        <a:bodyPr/>
        <a:lstStyle/>
        <a:p>
          <a:r>
            <a:rPr lang="en-US"/>
            <a:t>Future Work:</a:t>
          </a:r>
        </a:p>
      </dgm:t>
    </dgm:pt>
    <dgm:pt modelId="{C37AD729-26D5-4DFA-83E7-9468B7F23204}" type="parTrans" cxnId="{92599EFE-7DA5-4929-8E16-092D8016939A}">
      <dgm:prSet/>
      <dgm:spPr/>
      <dgm:t>
        <a:bodyPr/>
        <a:lstStyle/>
        <a:p>
          <a:endParaRPr lang="en-US"/>
        </a:p>
      </dgm:t>
    </dgm:pt>
    <dgm:pt modelId="{71C443BF-04DF-4B6B-8BD3-32822E05268D}" type="sibTrans" cxnId="{92599EFE-7DA5-4929-8E16-092D8016939A}">
      <dgm:prSet/>
      <dgm:spPr/>
      <dgm:t>
        <a:bodyPr/>
        <a:lstStyle/>
        <a:p>
          <a:endParaRPr lang="en-US"/>
        </a:p>
      </dgm:t>
    </dgm:pt>
    <dgm:pt modelId="{6F4D0A2C-D8F4-410B-AFC8-B2A792F05379}">
      <dgm:prSet/>
      <dgm:spPr/>
      <dgm:t>
        <a:bodyPr/>
        <a:lstStyle/>
        <a:p>
          <a:r>
            <a:rPr lang="en-US" dirty="0"/>
            <a:t>Incorporate user purchase history for hybrid recommendations.</a:t>
          </a:r>
        </a:p>
      </dgm:t>
    </dgm:pt>
    <dgm:pt modelId="{23239DBD-FEA6-467E-B56C-97005709C67C}" type="parTrans" cxnId="{33ABC478-721C-4AEE-A353-D75D11BCFA00}">
      <dgm:prSet/>
      <dgm:spPr/>
      <dgm:t>
        <a:bodyPr/>
        <a:lstStyle/>
        <a:p>
          <a:endParaRPr lang="en-US"/>
        </a:p>
      </dgm:t>
    </dgm:pt>
    <dgm:pt modelId="{C19E70C0-761A-4EDC-8E16-8E2915137E7E}" type="sibTrans" cxnId="{33ABC478-721C-4AEE-A353-D75D11BCFA00}">
      <dgm:prSet/>
      <dgm:spPr/>
      <dgm:t>
        <a:bodyPr/>
        <a:lstStyle/>
        <a:p>
          <a:endParaRPr lang="en-US"/>
        </a:p>
      </dgm:t>
    </dgm:pt>
    <dgm:pt modelId="{96A0DD95-C7BE-475F-A90B-AEEC8CDE3A2F}">
      <dgm:prSet/>
      <dgm:spPr/>
      <dgm:t>
        <a:bodyPr/>
        <a:lstStyle/>
        <a:p>
          <a:r>
            <a:rPr lang="en-US" dirty="0"/>
            <a:t>Extend to include collaborative filtering.</a:t>
          </a:r>
        </a:p>
      </dgm:t>
    </dgm:pt>
    <dgm:pt modelId="{518B2E0D-D636-4FA4-97C3-1544E8D602AF}" type="parTrans" cxnId="{E4B78F93-F8B6-4CCE-AD7A-2EFD9AA41E70}">
      <dgm:prSet/>
      <dgm:spPr/>
      <dgm:t>
        <a:bodyPr/>
        <a:lstStyle/>
        <a:p>
          <a:endParaRPr lang="en-US"/>
        </a:p>
      </dgm:t>
    </dgm:pt>
    <dgm:pt modelId="{1C110797-A4C5-4ACF-8275-D933D4DA22B5}" type="sibTrans" cxnId="{E4B78F93-F8B6-4CCE-AD7A-2EFD9AA41E70}">
      <dgm:prSet/>
      <dgm:spPr/>
      <dgm:t>
        <a:bodyPr/>
        <a:lstStyle/>
        <a:p>
          <a:endParaRPr lang="en-US"/>
        </a:p>
      </dgm:t>
    </dgm:pt>
    <dgm:pt modelId="{71EDB9AA-A1E8-A141-9B10-EB05DCA6E771}" type="pres">
      <dgm:prSet presAssocID="{ECD5AD41-3A27-46D6-9C4E-5FFEF5032B97}" presName="diagram" presStyleCnt="0">
        <dgm:presLayoutVars>
          <dgm:dir/>
          <dgm:resizeHandles val="exact"/>
        </dgm:presLayoutVars>
      </dgm:prSet>
      <dgm:spPr/>
    </dgm:pt>
    <dgm:pt modelId="{46679A58-4783-7041-8948-B43D5CD33696}" type="pres">
      <dgm:prSet presAssocID="{C60109B7-9D35-41C9-BCC4-C6936A7EABBB}" presName="node" presStyleLbl="node1" presStyleIdx="0" presStyleCnt="6">
        <dgm:presLayoutVars>
          <dgm:bulletEnabled val="1"/>
        </dgm:presLayoutVars>
      </dgm:prSet>
      <dgm:spPr/>
    </dgm:pt>
    <dgm:pt modelId="{1649915C-F230-4E46-842F-4DB008C8D224}" type="pres">
      <dgm:prSet presAssocID="{6C8D08F4-0FC6-49F5-85BD-739BAA9BD225}" presName="sibTrans" presStyleCnt="0"/>
      <dgm:spPr/>
    </dgm:pt>
    <dgm:pt modelId="{73336464-19C0-2A4F-B7F4-CB0B471BBBCE}" type="pres">
      <dgm:prSet presAssocID="{7527DA90-55B4-44E0-90E9-A7EE60738A76}" presName="node" presStyleLbl="node1" presStyleIdx="1" presStyleCnt="6">
        <dgm:presLayoutVars>
          <dgm:bulletEnabled val="1"/>
        </dgm:presLayoutVars>
      </dgm:prSet>
      <dgm:spPr/>
    </dgm:pt>
    <dgm:pt modelId="{077100ED-0045-7146-A820-73531C55A861}" type="pres">
      <dgm:prSet presAssocID="{D695D356-03E5-4875-B69A-8FC674F6AA56}" presName="sibTrans" presStyleCnt="0"/>
      <dgm:spPr/>
    </dgm:pt>
    <dgm:pt modelId="{ED3D76E1-1D8C-CB40-8524-75E8A26A44C7}" type="pres">
      <dgm:prSet presAssocID="{AAD13159-5F2D-4392-AD7B-377B1BC23D10}" presName="node" presStyleLbl="node1" presStyleIdx="2" presStyleCnt="6">
        <dgm:presLayoutVars>
          <dgm:bulletEnabled val="1"/>
        </dgm:presLayoutVars>
      </dgm:prSet>
      <dgm:spPr/>
    </dgm:pt>
    <dgm:pt modelId="{20B3D473-8D08-8E4B-B631-0B4A536D6BC3}" type="pres">
      <dgm:prSet presAssocID="{7EFE07F7-E8AA-4725-ACEC-E164EB4CAC08}" presName="sibTrans" presStyleCnt="0"/>
      <dgm:spPr/>
    </dgm:pt>
    <dgm:pt modelId="{14FC3030-DCD0-424F-90B0-7216D064BB91}" type="pres">
      <dgm:prSet presAssocID="{F0DC8072-3D50-45F3-A4B4-A4833EFCE032}" presName="node" presStyleLbl="node1" presStyleIdx="3" presStyleCnt="6">
        <dgm:presLayoutVars>
          <dgm:bulletEnabled val="1"/>
        </dgm:presLayoutVars>
      </dgm:prSet>
      <dgm:spPr/>
    </dgm:pt>
    <dgm:pt modelId="{79A6BF27-2260-974A-9312-EFCFB3487B69}" type="pres">
      <dgm:prSet presAssocID="{71C443BF-04DF-4B6B-8BD3-32822E05268D}" presName="sibTrans" presStyleCnt="0"/>
      <dgm:spPr/>
    </dgm:pt>
    <dgm:pt modelId="{519F0FB5-AC73-4C46-B1F2-66C63C57104E}" type="pres">
      <dgm:prSet presAssocID="{6F4D0A2C-D8F4-410B-AFC8-B2A792F05379}" presName="node" presStyleLbl="node1" presStyleIdx="4" presStyleCnt="6">
        <dgm:presLayoutVars>
          <dgm:bulletEnabled val="1"/>
        </dgm:presLayoutVars>
      </dgm:prSet>
      <dgm:spPr/>
    </dgm:pt>
    <dgm:pt modelId="{8BBEE954-42E4-C040-9DE1-1001D637C4AA}" type="pres">
      <dgm:prSet presAssocID="{C19E70C0-761A-4EDC-8E16-8E2915137E7E}" presName="sibTrans" presStyleCnt="0"/>
      <dgm:spPr/>
    </dgm:pt>
    <dgm:pt modelId="{DAB427A8-AB4B-064D-9DEA-CEBEA489BCED}" type="pres">
      <dgm:prSet presAssocID="{96A0DD95-C7BE-475F-A90B-AEEC8CDE3A2F}" presName="node" presStyleLbl="node1" presStyleIdx="5" presStyleCnt="6">
        <dgm:presLayoutVars>
          <dgm:bulletEnabled val="1"/>
        </dgm:presLayoutVars>
      </dgm:prSet>
      <dgm:spPr/>
    </dgm:pt>
  </dgm:ptLst>
  <dgm:cxnLst>
    <dgm:cxn modelId="{0F55F608-3BA2-42DF-8C59-2994EAE07479}" srcId="{ECD5AD41-3A27-46D6-9C4E-5FFEF5032B97}" destId="{7527DA90-55B4-44E0-90E9-A7EE60738A76}" srcOrd="1" destOrd="0" parTransId="{55589E38-A847-4D9A-9B4A-8077E76AFEFF}" sibTransId="{D695D356-03E5-4875-B69A-8FC674F6AA56}"/>
    <dgm:cxn modelId="{CB04A229-FF8E-44BB-BAE8-7403379EAA77}" srcId="{ECD5AD41-3A27-46D6-9C4E-5FFEF5032B97}" destId="{AAD13159-5F2D-4392-AD7B-377B1BC23D10}" srcOrd="2" destOrd="0" parTransId="{4958D7A5-654A-423D-AFD3-8BEECB562D30}" sibTransId="{7EFE07F7-E8AA-4725-ACEC-E164EB4CAC08}"/>
    <dgm:cxn modelId="{58F66960-C647-439A-98E1-158B72AA7F9F}" srcId="{ECD5AD41-3A27-46D6-9C4E-5FFEF5032B97}" destId="{C60109B7-9D35-41C9-BCC4-C6936A7EABBB}" srcOrd="0" destOrd="0" parTransId="{404C363C-3568-40E1-AAF4-022895CB03A8}" sibTransId="{6C8D08F4-0FC6-49F5-85BD-739BAA9BD225}"/>
    <dgm:cxn modelId="{8BB58B77-3B85-544E-AE92-472C4881114A}" type="presOf" srcId="{6F4D0A2C-D8F4-410B-AFC8-B2A792F05379}" destId="{519F0FB5-AC73-4C46-B1F2-66C63C57104E}" srcOrd="0" destOrd="0" presId="urn:microsoft.com/office/officeart/2005/8/layout/default"/>
    <dgm:cxn modelId="{33ABC478-721C-4AEE-A353-D75D11BCFA00}" srcId="{ECD5AD41-3A27-46D6-9C4E-5FFEF5032B97}" destId="{6F4D0A2C-D8F4-410B-AFC8-B2A792F05379}" srcOrd="4" destOrd="0" parTransId="{23239DBD-FEA6-467E-B56C-97005709C67C}" sibTransId="{C19E70C0-761A-4EDC-8E16-8E2915137E7E}"/>
    <dgm:cxn modelId="{C029697B-C8CC-A744-8E6D-8C05AFEB5F80}" type="presOf" srcId="{ECD5AD41-3A27-46D6-9C4E-5FFEF5032B97}" destId="{71EDB9AA-A1E8-A141-9B10-EB05DCA6E771}" srcOrd="0" destOrd="0" presId="urn:microsoft.com/office/officeart/2005/8/layout/default"/>
    <dgm:cxn modelId="{E4B78F93-F8B6-4CCE-AD7A-2EFD9AA41E70}" srcId="{ECD5AD41-3A27-46D6-9C4E-5FFEF5032B97}" destId="{96A0DD95-C7BE-475F-A90B-AEEC8CDE3A2F}" srcOrd="5" destOrd="0" parTransId="{518B2E0D-D636-4FA4-97C3-1544E8D602AF}" sibTransId="{1C110797-A4C5-4ACF-8275-D933D4DA22B5}"/>
    <dgm:cxn modelId="{2348BCA7-94B8-4948-B130-CB1EA40E79D2}" type="presOf" srcId="{C60109B7-9D35-41C9-BCC4-C6936A7EABBB}" destId="{46679A58-4783-7041-8948-B43D5CD33696}" srcOrd="0" destOrd="0" presId="urn:microsoft.com/office/officeart/2005/8/layout/default"/>
    <dgm:cxn modelId="{D23B9CBA-7F19-8041-A6F9-4A8A44BE3AEB}" type="presOf" srcId="{AAD13159-5F2D-4392-AD7B-377B1BC23D10}" destId="{ED3D76E1-1D8C-CB40-8524-75E8A26A44C7}" srcOrd="0" destOrd="0" presId="urn:microsoft.com/office/officeart/2005/8/layout/default"/>
    <dgm:cxn modelId="{3F2DC3DF-E18F-A348-8E61-FE29748E5FD6}" type="presOf" srcId="{96A0DD95-C7BE-475F-A90B-AEEC8CDE3A2F}" destId="{DAB427A8-AB4B-064D-9DEA-CEBEA489BCED}" srcOrd="0" destOrd="0" presId="urn:microsoft.com/office/officeart/2005/8/layout/default"/>
    <dgm:cxn modelId="{D3FA45ED-9A73-764A-A6EA-24A75156983F}" type="presOf" srcId="{7527DA90-55B4-44E0-90E9-A7EE60738A76}" destId="{73336464-19C0-2A4F-B7F4-CB0B471BBBCE}" srcOrd="0" destOrd="0" presId="urn:microsoft.com/office/officeart/2005/8/layout/default"/>
    <dgm:cxn modelId="{E67B73ED-233D-764F-99E1-AC2BA3B45130}" type="presOf" srcId="{F0DC8072-3D50-45F3-A4B4-A4833EFCE032}" destId="{14FC3030-DCD0-424F-90B0-7216D064BB91}" srcOrd="0" destOrd="0" presId="urn:microsoft.com/office/officeart/2005/8/layout/default"/>
    <dgm:cxn modelId="{92599EFE-7DA5-4929-8E16-092D8016939A}" srcId="{ECD5AD41-3A27-46D6-9C4E-5FFEF5032B97}" destId="{F0DC8072-3D50-45F3-A4B4-A4833EFCE032}" srcOrd="3" destOrd="0" parTransId="{C37AD729-26D5-4DFA-83E7-9468B7F23204}" sibTransId="{71C443BF-04DF-4B6B-8BD3-32822E05268D}"/>
    <dgm:cxn modelId="{D3A4F997-1825-594B-959F-480A2297032F}" type="presParOf" srcId="{71EDB9AA-A1E8-A141-9B10-EB05DCA6E771}" destId="{46679A58-4783-7041-8948-B43D5CD33696}" srcOrd="0" destOrd="0" presId="urn:microsoft.com/office/officeart/2005/8/layout/default"/>
    <dgm:cxn modelId="{4CE60DD7-D45D-D74B-AEA6-98A4F464C723}" type="presParOf" srcId="{71EDB9AA-A1E8-A141-9B10-EB05DCA6E771}" destId="{1649915C-F230-4E46-842F-4DB008C8D224}" srcOrd="1" destOrd="0" presId="urn:microsoft.com/office/officeart/2005/8/layout/default"/>
    <dgm:cxn modelId="{D7291823-C1D3-E940-A241-1462FD29B8DD}" type="presParOf" srcId="{71EDB9AA-A1E8-A141-9B10-EB05DCA6E771}" destId="{73336464-19C0-2A4F-B7F4-CB0B471BBBCE}" srcOrd="2" destOrd="0" presId="urn:microsoft.com/office/officeart/2005/8/layout/default"/>
    <dgm:cxn modelId="{CCFE50F7-C762-DC44-BE36-73637C5C446A}" type="presParOf" srcId="{71EDB9AA-A1E8-A141-9B10-EB05DCA6E771}" destId="{077100ED-0045-7146-A820-73531C55A861}" srcOrd="3" destOrd="0" presId="urn:microsoft.com/office/officeart/2005/8/layout/default"/>
    <dgm:cxn modelId="{A1B0A9E7-47E9-1544-AD6D-92FCB71244C7}" type="presParOf" srcId="{71EDB9AA-A1E8-A141-9B10-EB05DCA6E771}" destId="{ED3D76E1-1D8C-CB40-8524-75E8A26A44C7}" srcOrd="4" destOrd="0" presId="urn:microsoft.com/office/officeart/2005/8/layout/default"/>
    <dgm:cxn modelId="{67AECC0C-C7AF-6343-A57B-B9987637EF1E}" type="presParOf" srcId="{71EDB9AA-A1E8-A141-9B10-EB05DCA6E771}" destId="{20B3D473-8D08-8E4B-B631-0B4A536D6BC3}" srcOrd="5" destOrd="0" presId="urn:microsoft.com/office/officeart/2005/8/layout/default"/>
    <dgm:cxn modelId="{248531A7-0E60-CA4C-B834-33711306217D}" type="presParOf" srcId="{71EDB9AA-A1E8-A141-9B10-EB05DCA6E771}" destId="{14FC3030-DCD0-424F-90B0-7216D064BB91}" srcOrd="6" destOrd="0" presId="urn:microsoft.com/office/officeart/2005/8/layout/default"/>
    <dgm:cxn modelId="{A6862041-9377-0D45-ABBC-C9AD32495BF0}" type="presParOf" srcId="{71EDB9AA-A1E8-A141-9B10-EB05DCA6E771}" destId="{79A6BF27-2260-974A-9312-EFCFB3487B69}" srcOrd="7" destOrd="0" presId="urn:microsoft.com/office/officeart/2005/8/layout/default"/>
    <dgm:cxn modelId="{5555605B-EB0F-9240-A75C-EAB819A53743}" type="presParOf" srcId="{71EDB9AA-A1E8-A141-9B10-EB05DCA6E771}" destId="{519F0FB5-AC73-4C46-B1F2-66C63C57104E}" srcOrd="8" destOrd="0" presId="urn:microsoft.com/office/officeart/2005/8/layout/default"/>
    <dgm:cxn modelId="{3BB5FC77-765F-F54D-8196-6FB7324A27ED}" type="presParOf" srcId="{71EDB9AA-A1E8-A141-9B10-EB05DCA6E771}" destId="{8BBEE954-42E4-C040-9DE1-1001D637C4AA}" srcOrd="9" destOrd="0" presId="urn:microsoft.com/office/officeart/2005/8/layout/default"/>
    <dgm:cxn modelId="{BB69F829-6BAA-914A-942C-D2EBF7EE4CBA}" type="presParOf" srcId="{71EDB9AA-A1E8-A141-9B10-EB05DCA6E771}" destId="{DAB427A8-AB4B-064D-9DEA-CEBEA489BCED}"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38F41-84F0-AF45-8D4B-C513699A11AE}">
      <dsp:nvSpPr>
        <dsp:cNvPr id="0" name=""/>
        <dsp:cNvSpPr/>
      </dsp:nvSpPr>
      <dsp:spPr>
        <a:xfrm>
          <a:off x="985972" y="908803"/>
          <a:ext cx="788670" cy="71"/>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0D885C-23D7-CC4E-A3B7-8937C4DB4F86}">
      <dsp:nvSpPr>
        <dsp:cNvPr id="0" name=""/>
        <dsp:cNvSpPr/>
      </dsp:nvSpPr>
      <dsp:spPr>
        <a:xfrm>
          <a:off x="1821962" y="842591"/>
          <a:ext cx="90697" cy="170348"/>
        </a:xfrm>
        <a:prstGeom prst="chevron">
          <a:avLst>
            <a:gd name="adj" fmla="val 90000"/>
          </a:avLst>
        </a:prstGeom>
        <a:solidFill>
          <a:schemeClr val="accent2">
            <a:tint val="40000"/>
            <a:alpha val="90000"/>
            <a:hueOff val="456893"/>
            <a:satOff val="-398"/>
            <a:lumOff val="-1"/>
            <a:alphaOff val="0"/>
          </a:schemeClr>
        </a:solidFill>
        <a:ln w="25400" cap="flat" cmpd="sng" algn="ctr">
          <a:solidFill>
            <a:schemeClr val="accent2">
              <a:tint val="40000"/>
              <a:alpha val="90000"/>
              <a:hueOff val="456893"/>
              <a:satOff val="-398"/>
              <a:lumOff val="-1"/>
              <a:alphaOff val="0"/>
            </a:schemeClr>
          </a:solidFill>
          <a:prstDash val="solid"/>
        </a:ln>
        <a:effectLst/>
      </dsp:spPr>
      <dsp:style>
        <a:lnRef idx="2">
          <a:scrgbClr r="0" g="0" b="0"/>
        </a:lnRef>
        <a:fillRef idx="1">
          <a:scrgbClr r="0" g="0" b="0"/>
        </a:fillRef>
        <a:effectRef idx="0">
          <a:scrgbClr r="0" g="0" b="0"/>
        </a:effectRef>
        <a:fontRef idx="minor"/>
      </dsp:style>
    </dsp:sp>
    <dsp:sp modelId="{4C7A3AB5-248A-9042-A50A-394CC4FD544F}">
      <dsp:nvSpPr>
        <dsp:cNvPr id="0" name=""/>
        <dsp:cNvSpPr/>
      </dsp:nvSpPr>
      <dsp:spPr>
        <a:xfrm>
          <a:off x="496986" y="518437"/>
          <a:ext cx="780804" cy="780804"/>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300" tIns="30300" rIns="30300" bIns="3030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611332" y="632783"/>
        <a:ext cx="552112" cy="552112"/>
      </dsp:txXfrm>
    </dsp:sp>
    <dsp:sp modelId="{9F38339A-A549-3F4F-B361-A5A3337500A3}">
      <dsp:nvSpPr>
        <dsp:cNvPr id="0" name=""/>
        <dsp:cNvSpPr/>
      </dsp:nvSpPr>
      <dsp:spPr>
        <a:xfrm>
          <a:off x="134" y="1464840"/>
          <a:ext cx="1805457" cy="1965600"/>
        </a:xfrm>
        <a:prstGeom prst="upArrowCallout">
          <a:avLst>
            <a:gd name="adj1" fmla="val 50000"/>
            <a:gd name="adj2" fmla="val 20000"/>
            <a:gd name="adj3" fmla="val 20000"/>
            <a:gd name="adj4" fmla="val 100000"/>
          </a:avLst>
        </a:prstGeom>
        <a:solidFill>
          <a:schemeClr val="accent2">
            <a:tint val="40000"/>
            <a:alpha val="90000"/>
            <a:hueOff val="913786"/>
            <a:satOff val="-796"/>
            <a:lumOff val="-1"/>
            <a:alphaOff val="0"/>
          </a:schemeClr>
        </a:solidFill>
        <a:ln w="25400" cap="flat" cmpd="sng" algn="ctr">
          <a:solidFill>
            <a:schemeClr val="accent2">
              <a:tint val="40000"/>
              <a:alpha val="90000"/>
              <a:hueOff val="913786"/>
              <a:satOff val="-796"/>
              <a:lumOff val="-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417" tIns="165100" rIns="142417" bIns="165100" numCol="1" spcCol="1270" anchor="t" anchorCtr="0">
          <a:noAutofit/>
        </a:bodyPr>
        <a:lstStyle/>
        <a:p>
          <a:pPr marL="0" lvl="0" indent="0" algn="l" defTabSz="622300">
            <a:lnSpc>
              <a:spcPct val="90000"/>
            </a:lnSpc>
            <a:spcBef>
              <a:spcPct val="0"/>
            </a:spcBef>
            <a:spcAft>
              <a:spcPct val="35000"/>
            </a:spcAft>
            <a:buNone/>
          </a:pPr>
          <a:r>
            <a:rPr lang="en-US" sz="1400" kern="1200" dirty="0"/>
            <a:t>Image Upload: User uploads an image.</a:t>
          </a:r>
        </a:p>
      </dsp:txBody>
      <dsp:txXfrm>
        <a:off x="134" y="1825931"/>
        <a:ext cx="1805457" cy="1604509"/>
      </dsp:txXfrm>
    </dsp:sp>
    <dsp:sp modelId="{CF28AF28-EF46-3A46-B96A-586198C7C90D}">
      <dsp:nvSpPr>
        <dsp:cNvPr id="0" name=""/>
        <dsp:cNvSpPr/>
      </dsp:nvSpPr>
      <dsp:spPr>
        <a:xfrm>
          <a:off x="2006198" y="908802"/>
          <a:ext cx="1764109" cy="71"/>
        </a:xfrm>
        <a:prstGeom prst="rect">
          <a:avLst/>
        </a:prstGeom>
        <a:solidFill>
          <a:schemeClr val="accent2">
            <a:tint val="40000"/>
            <a:alpha val="90000"/>
            <a:hueOff val="1370678"/>
            <a:satOff val="-1194"/>
            <a:lumOff val="-2"/>
            <a:alphaOff val="0"/>
          </a:schemeClr>
        </a:solidFill>
        <a:ln w="25400" cap="flat" cmpd="sng" algn="ctr">
          <a:solidFill>
            <a:schemeClr val="accent2">
              <a:tint val="40000"/>
              <a:alpha val="90000"/>
              <a:hueOff val="1370678"/>
              <a:satOff val="-1194"/>
              <a:lumOff val="-2"/>
              <a:alphaOff val="0"/>
            </a:schemeClr>
          </a:solidFill>
          <a:prstDash val="solid"/>
        </a:ln>
        <a:effectLst/>
      </dsp:spPr>
      <dsp:style>
        <a:lnRef idx="2">
          <a:scrgbClr r="0" g="0" b="0"/>
        </a:lnRef>
        <a:fillRef idx="1">
          <a:scrgbClr r="0" g="0" b="0"/>
        </a:fillRef>
        <a:effectRef idx="0">
          <a:scrgbClr r="0" g="0" b="0"/>
        </a:effectRef>
        <a:fontRef idx="minor"/>
      </dsp:style>
    </dsp:sp>
    <dsp:sp modelId="{A32EF741-3A5F-E942-8AA3-AA68593A4982}">
      <dsp:nvSpPr>
        <dsp:cNvPr id="0" name=""/>
        <dsp:cNvSpPr/>
      </dsp:nvSpPr>
      <dsp:spPr>
        <a:xfrm>
          <a:off x="3817351" y="842590"/>
          <a:ext cx="90165" cy="170352"/>
        </a:xfrm>
        <a:prstGeom prst="chevron">
          <a:avLst>
            <a:gd name="adj" fmla="val 90000"/>
          </a:avLst>
        </a:prstGeom>
        <a:solidFill>
          <a:schemeClr val="accent2">
            <a:tint val="40000"/>
            <a:alpha val="90000"/>
            <a:hueOff val="1827571"/>
            <a:satOff val="-1592"/>
            <a:lumOff val="-2"/>
            <a:alphaOff val="0"/>
          </a:schemeClr>
        </a:solidFill>
        <a:ln w="25400" cap="flat" cmpd="sng" algn="ctr">
          <a:solidFill>
            <a:schemeClr val="accent2">
              <a:tint val="40000"/>
              <a:alpha val="90000"/>
              <a:hueOff val="1827571"/>
              <a:satOff val="-1592"/>
              <a:lumOff val="-2"/>
              <a:alphaOff val="0"/>
            </a:schemeClr>
          </a:solidFill>
          <a:prstDash val="solid"/>
        </a:ln>
        <a:effectLst/>
      </dsp:spPr>
      <dsp:style>
        <a:lnRef idx="2">
          <a:scrgbClr r="0" g="0" b="0"/>
        </a:lnRef>
        <a:fillRef idx="1">
          <a:scrgbClr r="0" g="0" b="0"/>
        </a:fillRef>
        <a:effectRef idx="0">
          <a:scrgbClr r="0" g="0" b="0"/>
        </a:effectRef>
        <a:fontRef idx="minor"/>
      </dsp:style>
    </dsp:sp>
    <dsp:sp modelId="{FE6F3326-2DCC-F14B-BD73-39F1C1ECCBE9}">
      <dsp:nvSpPr>
        <dsp:cNvPr id="0" name=""/>
        <dsp:cNvSpPr/>
      </dsp:nvSpPr>
      <dsp:spPr>
        <a:xfrm>
          <a:off x="2497851" y="518436"/>
          <a:ext cx="780804" cy="780804"/>
        </a:xfrm>
        <a:prstGeom prst="ellipse">
          <a:avLst/>
        </a:prstGeom>
        <a:solidFill>
          <a:schemeClr val="accent2">
            <a:hueOff val="1560507"/>
            <a:satOff val="-1946"/>
            <a:lumOff val="458"/>
            <a:alphaOff val="0"/>
          </a:schemeClr>
        </a:solidFill>
        <a:ln w="25400" cap="flat" cmpd="sng" algn="ctr">
          <a:solidFill>
            <a:schemeClr val="accent2">
              <a:hueOff val="1560507"/>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300" tIns="30300" rIns="30300" bIns="3030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612197" y="632782"/>
        <a:ext cx="552112" cy="552112"/>
      </dsp:txXfrm>
    </dsp:sp>
    <dsp:sp modelId="{C490576F-0159-3140-AC7B-0FDBAA200938}">
      <dsp:nvSpPr>
        <dsp:cNvPr id="0" name=""/>
        <dsp:cNvSpPr/>
      </dsp:nvSpPr>
      <dsp:spPr>
        <a:xfrm>
          <a:off x="2006198" y="1464840"/>
          <a:ext cx="1764109" cy="1965600"/>
        </a:xfrm>
        <a:prstGeom prst="upArrowCallout">
          <a:avLst>
            <a:gd name="adj1" fmla="val 50000"/>
            <a:gd name="adj2" fmla="val 20000"/>
            <a:gd name="adj3" fmla="val 20000"/>
            <a:gd name="adj4" fmla="val 100000"/>
          </a:avLst>
        </a:prstGeom>
        <a:solidFill>
          <a:schemeClr val="accent2">
            <a:tint val="40000"/>
            <a:alpha val="90000"/>
            <a:hueOff val="2284464"/>
            <a:satOff val="-1990"/>
            <a:lumOff val="-3"/>
            <a:alphaOff val="0"/>
          </a:schemeClr>
        </a:solidFill>
        <a:ln w="25400" cap="flat" cmpd="sng" algn="ctr">
          <a:solidFill>
            <a:schemeClr val="accent2">
              <a:tint val="40000"/>
              <a:alpha val="90000"/>
              <a:hueOff val="2284464"/>
              <a:satOff val="-1990"/>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155" tIns="165100" rIns="139155" bIns="165100" numCol="1" spcCol="1270" anchor="t" anchorCtr="0">
          <a:noAutofit/>
        </a:bodyPr>
        <a:lstStyle/>
        <a:p>
          <a:pPr marL="0" lvl="0" indent="0" algn="l" defTabSz="622300">
            <a:lnSpc>
              <a:spcPct val="90000"/>
            </a:lnSpc>
            <a:spcBef>
              <a:spcPct val="0"/>
            </a:spcBef>
            <a:spcAft>
              <a:spcPct val="35000"/>
            </a:spcAft>
            <a:buNone/>
          </a:pPr>
          <a:r>
            <a:rPr lang="en-US" sz="1400" kern="1200" dirty="0"/>
            <a:t>Feature Extraction: Use ResNet50 to extract image features.</a:t>
          </a:r>
        </a:p>
      </dsp:txBody>
      <dsp:txXfrm>
        <a:off x="2006198" y="1817662"/>
        <a:ext cx="1764109" cy="1612778"/>
      </dsp:txXfrm>
    </dsp:sp>
    <dsp:sp modelId="{C9E8148F-575E-3C49-8354-8AB8BD7C5AFD}">
      <dsp:nvSpPr>
        <dsp:cNvPr id="0" name=""/>
        <dsp:cNvSpPr/>
      </dsp:nvSpPr>
      <dsp:spPr>
        <a:xfrm>
          <a:off x="3966321" y="908802"/>
          <a:ext cx="1764109" cy="71"/>
        </a:xfrm>
        <a:prstGeom prst="rect">
          <a:avLst/>
        </a:prstGeom>
        <a:solidFill>
          <a:schemeClr val="accent2">
            <a:tint val="40000"/>
            <a:alpha val="90000"/>
            <a:hueOff val="2741357"/>
            <a:satOff val="-2388"/>
            <a:lumOff val="-3"/>
            <a:alphaOff val="0"/>
          </a:schemeClr>
        </a:solidFill>
        <a:ln w="25400" cap="flat" cmpd="sng" algn="ctr">
          <a:solidFill>
            <a:schemeClr val="accent2">
              <a:tint val="40000"/>
              <a:alpha val="90000"/>
              <a:hueOff val="2741357"/>
              <a:satOff val="-2388"/>
              <a:lumOff val="-3"/>
              <a:alphaOff val="0"/>
            </a:schemeClr>
          </a:solidFill>
          <a:prstDash val="solid"/>
        </a:ln>
        <a:effectLst/>
      </dsp:spPr>
      <dsp:style>
        <a:lnRef idx="2">
          <a:scrgbClr r="0" g="0" b="0"/>
        </a:lnRef>
        <a:fillRef idx="1">
          <a:scrgbClr r="0" g="0" b="0"/>
        </a:fillRef>
        <a:effectRef idx="0">
          <a:scrgbClr r="0" g="0" b="0"/>
        </a:effectRef>
        <a:fontRef idx="minor"/>
      </dsp:style>
    </dsp:sp>
    <dsp:sp modelId="{77383999-B696-8E48-9108-E6545DBD1819}">
      <dsp:nvSpPr>
        <dsp:cNvPr id="0" name=""/>
        <dsp:cNvSpPr/>
      </dsp:nvSpPr>
      <dsp:spPr>
        <a:xfrm>
          <a:off x="5777473" y="842589"/>
          <a:ext cx="90165" cy="170352"/>
        </a:xfrm>
        <a:prstGeom prst="chevron">
          <a:avLst>
            <a:gd name="adj" fmla="val 90000"/>
          </a:avLst>
        </a:prstGeom>
        <a:solidFill>
          <a:schemeClr val="accent2">
            <a:tint val="40000"/>
            <a:alpha val="90000"/>
            <a:hueOff val="3198249"/>
            <a:satOff val="-2786"/>
            <a:lumOff val="-4"/>
            <a:alphaOff val="0"/>
          </a:schemeClr>
        </a:solidFill>
        <a:ln w="25400" cap="flat" cmpd="sng" algn="ctr">
          <a:solidFill>
            <a:schemeClr val="accent2">
              <a:tint val="40000"/>
              <a:alpha val="90000"/>
              <a:hueOff val="3198249"/>
              <a:satOff val="-2786"/>
              <a:lumOff val="-4"/>
              <a:alphaOff val="0"/>
            </a:schemeClr>
          </a:solidFill>
          <a:prstDash val="solid"/>
        </a:ln>
        <a:effectLst/>
      </dsp:spPr>
      <dsp:style>
        <a:lnRef idx="2">
          <a:scrgbClr r="0" g="0" b="0"/>
        </a:lnRef>
        <a:fillRef idx="1">
          <a:scrgbClr r="0" g="0" b="0"/>
        </a:fillRef>
        <a:effectRef idx="0">
          <a:scrgbClr r="0" g="0" b="0"/>
        </a:effectRef>
        <a:fontRef idx="minor"/>
      </dsp:style>
    </dsp:sp>
    <dsp:sp modelId="{79078ADB-CA03-2C46-AD44-B2078FEA3DBA}">
      <dsp:nvSpPr>
        <dsp:cNvPr id="0" name=""/>
        <dsp:cNvSpPr/>
      </dsp:nvSpPr>
      <dsp:spPr>
        <a:xfrm>
          <a:off x="4457973" y="518435"/>
          <a:ext cx="780804" cy="780804"/>
        </a:xfrm>
        <a:prstGeom prst="ellipse">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300" tIns="30300" rIns="30300" bIns="3030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4572319" y="632781"/>
        <a:ext cx="552112" cy="552112"/>
      </dsp:txXfrm>
    </dsp:sp>
    <dsp:sp modelId="{418088B0-5AC4-CC4F-B1B4-81507F6300E3}">
      <dsp:nvSpPr>
        <dsp:cNvPr id="0" name=""/>
        <dsp:cNvSpPr/>
      </dsp:nvSpPr>
      <dsp:spPr>
        <a:xfrm>
          <a:off x="3966321" y="1464839"/>
          <a:ext cx="1764109" cy="1965600"/>
        </a:xfrm>
        <a:prstGeom prst="upArrowCallout">
          <a:avLst>
            <a:gd name="adj1" fmla="val 50000"/>
            <a:gd name="adj2" fmla="val 20000"/>
            <a:gd name="adj3" fmla="val 20000"/>
            <a:gd name="adj4" fmla="val 100000"/>
          </a:avLst>
        </a:prstGeom>
        <a:solidFill>
          <a:schemeClr val="accent2">
            <a:tint val="40000"/>
            <a:alpha val="90000"/>
            <a:hueOff val="3655142"/>
            <a:satOff val="-3184"/>
            <a:lumOff val="-4"/>
            <a:alphaOff val="0"/>
          </a:schemeClr>
        </a:solidFill>
        <a:ln w="25400" cap="flat" cmpd="sng" algn="ctr">
          <a:solidFill>
            <a:schemeClr val="accent2">
              <a:tint val="40000"/>
              <a:alpha val="90000"/>
              <a:hueOff val="3655142"/>
              <a:satOff val="-3184"/>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155" tIns="165100" rIns="139155" bIns="165100" numCol="1" spcCol="1270" anchor="t" anchorCtr="0">
          <a:noAutofit/>
        </a:bodyPr>
        <a:lstStyle/>
        <a:p>
          <a:pPr marL="0" lvl="0" indent="0" algn="l" defTabSz="622300">
            <a:lnSpc>
              <a:spcPct val="90000"/>
            </a:lnSpc>
            <a:spcBef>
              <a:spcPct val="0"/>
            </a:spcBef>
            <a:spcAft>
              <a:spcPct val="35000"/>
            </a:spcAft>
            <a:buNone/>
          </a:pPr>
          <a:r>
            <a:rPr lang="en-US" sz="1400" kern="1200" dirty="0"/>
            <a:t>Nearest Neighbors Search: Find similar products in the dataset.</a:t>
          </a:r>
        </a:p>
      </dsp:txBody>
      <dsp:txXfrm>
        <a:off x="3966321" y="1817661"/>
        <a:ext cx="1764109" cy="1612778"/>
      </dsp:txXfrm>
    </dsp:sp>
    <dsp:sp modelId="{0C640448-1E89-254B-B644-1C5049158237}">
      <dsp:nvSpPr>
        <dsp:cNvPr id="0" name=""/>
        <dsp:cNvSpPr/>
      </dsp:nvSpPr>
      <dsp:spPr>
        <a:xfrm>
          <a:off x="5926443" y="908801"/>
          <a:ext cx="882054" cy="72"/>
        </a:xfrm>
        <a:prstGeom prst="rect">
          <a:avLst/>
        </a:prstGeom>
        <a:solidFill>
          <a:schemeClr val="accent2">
            <a:tint val="40000"/>
            <a:alpha val="90000"/>
            <a:hueOff val="4112035"/>
            <a:satOff val="-3582"/>
            <a:lumOff val="-5"/>
            <a:alphaOff val="0"/>
          </a:schemeClr>
        </a:solidFill>
        <a:ln w="25400" cap="flat" cmpd="sng" algn="ctr">
          <a:solidFill>
            <a:schemeClr val="accent2">
              <a:tint val="40000"/>
              <a:alpha val="90000"/>
              <a:hueOff val="4112035"/>
              <a:satOff val="-3582"/>
              <a:lumOff val="-5"/>
              <a:alphaOff val="0"/>
            </a:schemeClr>
          </a:solidFill>
          <a:prstDash val="solid"/>
        </a:ln>
        <a:effectLst/>
      </dsp:spPr>
      <dsp:style>
        <a:lnRef idx="2">
          <a:scrgbClr r="0" g="0" b="0"/>
        </a:lnRef>
        <a:fillRef idx="1">
          <a:scrgbClr r="0" g="0" b="0"/>
        </a:fillRef>
        <a:effectRef idx="0">
          <a:scrgbClr r="0" g="0" b="0"/>
        </a:effectRef>
        <a:fontRef idx="minor"/>
      </dsp:style>
    </dsp:sp>
    <dsp:sp modelId="{76194231-F529-1145-B787-64647DFFB95E}">
      <dsp:nvSpPr>
        <dsp:cNvPr id="0" name=""/>
        <dsp:cNvSpPr/>
      </dsp:nvSpPr>
      <dsp:spPr>
        <a:xfrm>
          <a:off x="6418096" y="518435"/>
          <a:ext cx="780804" cy="780804"/>
        </a:xfrm>
        <a:prstGeom prst="ellipse">
          <a:avLst/>
        </a:prstGeom>
        <a:solidFill>
          <a:schemeClr val="accent2">
            <a:hueOff val="4681520"/>
            <a:satOff val="-5839"/>
            <a:lumOff val="1373"/>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300" tIns="30300" rIns="30300" bIns="3030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6532442" y="632781"/>
        <a:ext cx="552112" cy="552112"/>
      </dsp:txXfrm>
    </dsp:sp>
    <dsp:sp modelId="{C1BBDDFD-9879-C543-94F0-48A79FB5F2EC}">
      <dsp:nvSpPr>
        <dsp:cNvPr id="0" name=""/>
        <dsp:cNvSpPr/>
      </dsp:nvSpPr>
      <dsp:spPr>
        <a:xfrm>
          <a:off x="5926443" y="1464839"/>
          <a:ext cx="1764109" cy="1965600"/>
        </a:xfrm>
        <a:prstGeom prst="upArrowCallout">
          <a:avLst>
            <a:gd name="adj1" fmla="val 50000"/>
            <a:gd name="adj2" fmla="val 20000"/>
            <a:gd name="adj3" fmla="val 20000"/>
            <a:gd name="adj4" fmla="val 100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155" tIns="165100" rIns="139155" bIns="165100" numCol="1" spcCol="1270" anchor="t" anchorCtr="0">
          <a:noAutofit/>
        </a:bodyPr>
        <a:lstStyle/>
        <a:p>
          <a:pPr marL="0" lvl="0" indent="0" algn="l" defTabSz="622300">
            <a:lnSpc>
              <a:spcPct val="90000"/>
            </a:lnSpc>
            <a:spcBef>
              <a:spcPct val="0"/>
            </a:spcBef>
            <a:spcAft>
              <a:spcPct val="35000"/>
            </a:spcAft>
            <a:buNone/>
          </a:pPr>
          <a:r>
            <a:rPr lang="en-US" sz="1400" kern="1200" dirty="0"/>
            <a:t>Feedback Mechanism: Allow users to rate recommendations.</a:t>
          </a:r>
        </a:p>
      </dsp:txBody>
      <dsp:txXfrm>
        <a:off x="5926443" y="1817661"/>
        <a:ext cx="1764109" cy="1612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6CE38-789E-4CCE-AD08-668745219741}">
      <dsp:nvSpPr>
        <dsp:cNvPr id="0" name=""/>
        <dsp:cNvSpPr/>
      </dsp:nvSpPr>
      <dsp:spPr>
        <a:xfrm>
          <a:off x="1127466" y="356128"/>
          <a:ext cx="637558" cy="6375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371C2D-968A-4657-8C11-C89AA6863A82}">
      <dsp:nvSpPr>
        <dsp:cNvPr id="0" name=""/>
        <dsp:cNvSpPr/>
      </dsp:nvSpPr>
      <dsp:spPr>
        <a:xfrm>
          <a:off x="737847" y="123061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ResNet50 and EfficientNetB7 for feature extraction.</a:t>
          </a:r>
        </a:p>
      </dsp:txBody>
      <dsp:txXfrm>
        <a:off x="737847" y="1230619"/>
        <a:ext cx="1416796" cy="566718"/>
      </dsp:txXfrm>
    </dsp:sp>
    <dsp:sp modelId="{8B5FF97B-8466-4237-8E39-963B4EA54D1B}">
      <dsp:nvSpPr>
        <dsp:cNvPr id="0" name=""/>
        <dsp:cNvSpPr/>
      </dsp:nvSpPr>
      <dsp:spPr>
        <a:xfrm>
          <a:off x="2792202" y="356128"/>
          <a:ext cx="637558" cy="6375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706655-06E6-4028-81ED-282629CA73EC}">
      <dsp:nvSpPr>
        <dsp:cNvPr id="0" name=""/>
        <dsp:cNvSpPr/>
      </dsp:nvSpPr>
      <dsp:spPr>
        <a:xfrm>
          <a:off x="2402583" y="123061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err="1"/>
            <a:t>NearestNeighbors</a:t>
          </a:r>
          <a:r>
            <a:rPr lang="en-US" sz="1200" kern="1200" dirty="0"/>
            <a:t> for similarity search.</a:t>
          </a:r>
        </a:p>
      </dsp:txBody>
      <dsp:txXfrm>
        <a:off x="2402583" y="1230619"/>
        <a:ext cx="1416796" cy="566718"/>
      </dsp:txXfrm>
    </dsp:sp>
    <dsp:sp modelId="{2C5E505D-9A3A-426A-A501-3698C910EB9B}">
      <dsp:nvSpPr>
        <dsp:cNvPr id="0" name=""/>
        <dsp:cNvSpPr/>
      </dsp:nvSpPr>
      <dsp:spPr>
        <a:xfrm>
          <a:off x="4456938" y="356128"/>
          <a:ext cx="637558" cy="6375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B2371E-2E98-456A-8701-D16DDB24601B}">
      <dsp:nvSpPr>
        <dsp:cNvPr id="0" name=""/>
        <dsp:cNvSpPr/>
      </dsp:nvSpPr>
      <dsp:spPr>
        <a:xfrm>
          <a:off x="4067319" y="123061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err="1"/>
            <a:t>Streamlit</a:t>
          </a:r>
          <a:r>
            <a:rPr lang="en-US" sz="1200" kern="1200" dirty="0"/>
            <a:t> for UI and feedback collection.</a:t>
          </a:r>
        </a:p>
      </dsp:txBody>
      <dsp:txXfrm>
        <a:off x="4067319" y="1230619"/>
        <a:ext cx="1416796" cy="566718"/>
      </dsp:txXfrm>
    </dsp:sp>
    <dsp:sp modelId="{F29ED261-492F-47BD-8CBE-5D7F7C7458C0}">
      <dsp:nvSpPr>
        <dsp:cNvPr id="0" name=""/>
        <dsp:cNvSpPr/>
      </dsp:nvSpPr>
      <dsp:spPr>
        <a:xfrm>
          <a:off x="1945086" y="2195255"/>
          <a:ext cx="637558" cy="6375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230136-ACA7-44B2-9E9B-81D7863FAA2E}">
      <dsp:nvSpPr>
        <dsp:cNvPr id="0" name=""/>
        <dsp:cNvSpPr/>
      </dsp:nvSpPr>
      <dsp:spPr>
        <a:xfrm>
          <a:off x="1580189" y="3034706"/>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Feedback Storage</a:t>
          </a:r>
        </a:p>
      </dsp:txBody>
      <dsp:txXfrm>
        <a:off x="1580189" y="3034706"/>
        <a:ext cx="1416796" cy="566718"/>
      </dsp:txXfrm>
    </dsp:sp>
    <dsp:sp modelId="{341926D3-76E1-4E6E-AC84-2A3A078E18A3}">
      <dsp:nvSpPr>
        <dsp:cNvPr id="0" name=""/>
        <dsp:cNvSpPr/>
      </dsp:nvSpPr>
      <dsp:spPr>
        <a:xfrm>
          <a:off x="3748135" y="2200967"/>
          <a:ext cx="637558" cy="6375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B86872-61EE-4872-9219-77B1BEA6BB52}">
      <dsp:nvSpPr>
        <dsp:cNvPr id="0" name=""/>
        <dsp:cNvSpPr/>
      </dsp:nvSpPr>
      <dsp:spPr>
        <a:xfrm>
          <a:off x="3234951" y="3026028"/>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Ratings and comments are stored in a CSV file for analysis.</a:t>
          </a:r>
        </a:p>
      </dsp:txBody>
      <dsp:txXfrm>
        <a:off x="3234951" y="3026028"/>
        <a:ext cx="1416796" cy="56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148DE-7508-EB42-A1AC-84F659AC7789}">
      <dsp:nvSpPr>
        <dsp:cNvPr id="0" name=""/>
        <dsp:cNvSpPr/>
      </dsp:nvSpPr>
      <dsp:spPr>
        <a:xfrm>
          <a:off x="0" y="0"/>
          <a:ext cx="6309360" cy="86875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err="1"/>
            <a:t>Streamlit</a:t>
          </a:r>
          <a:r>
            <a:rPr lang="en-US" sz="2300" b="1" kern="1200" dirty="0"/>
            <a:t> Application:</a:t>
          </a:r>
        </a:p>
      </dsp:txBody>
      <dsp:txXfrm>
        <a:off x="25445" y="25445"/>
        <a:ext cx="5298498" cy="817862"/>
      </dsp:txXfrm>
    </dsp:sp>
    <dsp:sp modelId="{F8EEE079-6BFD-8740-82DC-CCC5EBF98B43}">
      <dsp:nvSpPr>
        <dsp:cNvPr id="0" name=""/>
        <dsp:cNvSpPr/>
      </dsp:nvSpPr>
      <dsp:spPr>
        <a:xfrm>
          <a:off x="528408" y="1026707"/>
          <a:ext cx="6309360" cy="8687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Upload images for recommendations.</a:t>
          </a:r>
        </a:p>
      </dsp:txBody>
      <dsp:txXfrm>
        <a:off x="553853" y="1052152"/>
        <a:ext cx="5165371" cy="817862"/>
      </dsp:txXfrm>
    </dsp:sp>
    <dsp:sp modelId="{B62392D2-6AC4-C34F-9CE5-A4BF6D510DBC}">
      <dsp:nvSpPr>
        <dsp:cNvPr id="0" name=""/>
        <dsp:cNvSpPr/>
      </dsp:nvSpPr>
      <dsp:spPr>
        <a:xfrm>
          <a:off x="1048931" y="2053415"/>
          <a:ext cx="6309360" cy="8687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View suggested products.</a:t>
          </a:r>
        </a:p>
      </dsp:txBody>
      <dsp:txXfrm>
        <a:off x="1074376" y="2078860"/>
        <a:ext cx="5173258" cy="817862"/>
      </dsp:txXfrm>
    </dsp:sp>
    <dsp:sp modelId="{48061975-A419-8542-BC84-EAECFA213FF1}">
      <dsp:nvSpPr>
        <dsp:cNvPr id="0" name=""/>
        <dsp:cNvSpPr/>
      </dsp:nvSpPr>
      <dsp:spPr>
        <a:xfrm>
          <a:off x="1577340" y="3080123"/>
          <a:ext cx="6309360" cy="86875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Provide ratings and comments for feedback.</a:t>
          </a:r>
        </a:p>
      </dsp:txBody>
      <dsp:txXfrm>
        <a:off x="1602785" y="3105568"/>
        <a:ext cx="5165371" cy="817862"/>
      </dsp:txXfrm>
    </dsp:sp>
    <dsp:sp modelId="{4016E414-20F3-5847-BE4B-BC6DF5F0CBBA}">
      <dsp:nvSpPr>
        <dsp:cNvPr id="0" name=""/>
        <dsp:cNvSpPr/>
      </dsp:nvSpPr>
      <dsp:spPr>
        <a:xfrm>
          <a:off x="5744670" y="665385"/>
          <a:ext cx="564689" cy="564689"/>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871725" y="665385"/>
        <a:ext cx="310579" cy="424928"/>
      </dsp:txXfrm>
    </dsp:sp>
    <dsp:sp modelId="{C4461149-E504-C847-B9C2-F37AD96A053E}">
      <dsp:nvSpPr>
        <dsp:cNvPr id="0" name=""/>
        <dsp:cNvSpPr/>
      </dsp:nvSpPr>
      <dsp:spPr>
        <a:xfrm>
          <a:off x="6273079" y="1692093"/>
          <a:ext cx="564689" cy="564689"/>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400134" y="1692093"/>
        <a:ext cx="310579" cy="424928"/>
      </dsp:txXfrm>
    </dsp:sp>
    <dsp:sp modelId="{1BB39054-6EBC-A949-BF76-9858B867EFD0}">
      <dsp:nvSpPr>
        <dsp:cNvPr id="0" name=""/>
        <dsp:cNvSpPr/>
      </dsp:nvSpPr>
      <dsp:spPr>
        <a:xfrm>
          <a:off x="6793601" y="2718801"/>
          <a:ext cx="564689" cy="564689"/>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920656" y="2718801"/>
        <a:ext cx="310579" cy="4249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79A58-4783-7041-8948-B43D5CD33696}">
      <dsp:nvSpPr>
        <dsp:cNvPr id="0" name=""/>
        <dsp:cNvSpPr/>
      </dsp:nvSpPr>
      <dsp:spPr>
        <a:xfrm>
          <a:off x="0" y="372452"/>
          <a:ext cx="2464593" cy="147875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Summary:</a:t>
          </a:r>
        </a:p>
      </dsp:txBody>
      <dsp:txXfrm>
        <a:off x="0" y="372452"/>
        <a:ext cx="2464593" cy="1478756"/>
      </dsp:txXfrm>
    </dsp:sp>
    <dsp:sp modelId="{73336464-19C0-2A4F-B7F4-CB0B471BBBCE}">
      <dsp:nvSpPr>
        <dsp:cNvPr id="0" name=""/>
        <dsp:cNvSpPr/>
      </dsp:nvSpPr>
      <dsp:spPr>
        <a:xfrm>
          <a:off x="2711053" y="372452"/>
          <a:ext cx="2464593" cy="1478756"/>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personalized recommendation system can transform online shopping experiences.</a:t>
          </a:r>
        </a:p>
      </dsp:txBody>
      <dsp:txXfrm>
        <a:off x="2711053" y="372452"/>
        <a:ext cx="2464593" cy="1478756"/>
      </dsp:txXfrm>
    </dsp:sp>
    <dsp:sp modelId="{ED3D76E1-1D8C-CB40-8524-75E8A26A44C7}">
      <dsp:nvSpPr>
        <dsp:cNvPr id="0" name=""/>
        <dsp:cNvSpPr/>
      </dsp:nvSpPr>
      <dsp:spPr>
        <a:xfrm>
          <a:off x="5422106" y="372452"/>
          <a:ext cx="2464593" cy="1478756"/>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Deep learning and content-based techniques improve user satisfaction and retailer profits.</a:t>
          </a:r>
        </a:p>
      </dsp:txBody>
      <dsp:txXfrm>
        <a:off x="5422106" y="372452"/>
        <a:ext cx="2464593" cy="1478756"/>
      </dsp:txXfrm>
    </dsp:sp>
    <dsp:sp modelId="{14FC3030-DCD0-424F-90B0-7216D064BB91}">
      <dsp:nvSpPr>
        <dsp:cNvPr id="0" name=""/>
        <dsp:cNvSpPr/>
      </dsp:nvSpPr>
      <dsp:spPr>
        <a:xfrm>
          <a:off x="0" y="2097667"/>
          <a:ext cx="2464593" cy="1478756"/>
        </a:xfrm>
        <a:prstGeom prst="rect">
          <a:avLst/>
        </a:prstGeom>
        <a:solidFill>
          <a:schemeClr val="accent2">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Future Work:</a:t>
          </a:r>
        </a:p>
      </dsp:txBody>
      <dsp:txXfrm>
        <a:off x="0" y="2097667"/>
        <a:ext cx="2464593" cy="1478756"/>
      </dsp:txXfrm>
    </dsp:sp>
    <dsp:sp modelId="{519F0FB5-AC73-4C46-B1F2-66C63C57104E}">
      <dsp:nvSpPr>
        <dsp:cNvPr id="0" name=""/>
        <dsp:cNvSpPr/>
      </dsp:nvSpPr>
      <dsp:spPr>
        <a:xfrm>
          <a:off x="2711053" y="2097667"/>
          <a:ext cx="2464593" cy="1478756"/>
        </a:xfrm>
        <a:prstGeom prst="rect">
          <a:avLst/>
        </a:prstGeom>
        <a:solidFill>
          <a:schemeClr val="accent2">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Incorporate user purchase history for hybrid recommendations.</a:t>
          </a:r>
        </a:p>
      </dsp:txBody>
      <dsp:txXfrm>
        <a:off x="2711053" y="2097667"/>
        <a:ext cx="2464593" cy="1478756"/>
      </dsp:txXfrm>
    </dsp:sp>
    <dsp:sp modelId="{DAB427A8-AB4B-064D-9DEA-CEBEA489BCED}">
      <dsp:nvSpPr>
        <dsp:cNvPr id="0" name=""/>
        <dsp:cNvSpPr/>
      </dsp:nvSpPr>
      <dsp:spPr>
        <a:xfrm>
          <a:off x="5422106" y="2097667"/>
          <a:ext cx="2464593" cy="1478756"/>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Extend to include collaborative filtering.</a:t>
          </a:r>
        </a:p>
      </dsp:txBody>
      <dsp:txXfrm>
        <a:off x="5422106" y="2097667"/>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FBCDA-7F17-E147-A870-51D6E563E9AE}" type="datetimeFigureOut">
              <a:rPr lang="en-US" smtClean="0"/>
              <a:t>12/10/24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56C68-D392-9140-8781-25CBD57F1F1D}" type="slidenum">
              <a:rPr lang="en-US" smtClean="0"/>
              <a:t>‹#›</a:t>
            </a:fld>
            <a:endParaRPr lang="en-US"/>
          </a:p>
        </p:txBody>
      </p:sp>
    </p:spTree>
    <p:extLst>
      <p:ext uri="{BB962C8B-B14F-4D97-AF65-F5344CB8AC3E}">
        <p14:creationId xmlns:p14="http://schemas.microsoft.com/office/powerpoint/2010/main" val="156195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a:t>
            </a:fld>
            <a:endParaRPr lang="en-US"/>
          </a:p>
        </p:txBody>
      </p:sp>
    </p:spTree>
    <p:extLst>
      <p:ext uri="{BB962C8B-B14F-4D97-AF65-F5344CB8AC3E}">
        <p14:creationId xmlns:p14="http://schemas.microsoft.com/office/powerpoint/2010/main" val="152319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10</a:t>
            </a:fld>
            <a:endParaRPr lang="en-US"/>
          </a:p>
        </p:txBody>
      </p:sp>
    </p:spTree>
    <p:extLst>
      <p:ext uri="{BB962C8B-B14F-4D97-AF65-F5344CB8AC3E}">
        <p14:creationId xmlns:p14="http://schemas.microsoft.com/office/powerpoint/2010/main" val="216632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11</a:t>
            </a:fld>
            <a:endParaRPr lang="en-US"/>
          </a:p>
        </p:txBody>
      </p:sp>
    </p:spTree>
    <p:extLst>
      <p:ext uri="{BB962C8B-B14F-4D97-AF65-F5344CB8AC3E}">
        <p14:creationId xmlns:p14="http://schemas.microsoft.com/office/powerpoint/2010/main" val="33263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12</a:t>
            </a:fld>
            <a:endParaRPr lang="en-US"/>
          </a:p>
        </p:txBody>
      </p:sp>
    </p:spTree>
    <p:extLst>
      <p:ext uri="{BB962C8B-B14F-4D97-AF65-F5344CB8AC3E}">
        <p14:creationId xmlns:p14="http://schemas.microsoft.com/office/powerpoint/2010/main" val="378454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13</a:t>
            </a:fld>
            <a:endParaRPr lang="en-US"/>
          </a:p>
        </p:txBody>
      </p:sp>
    </p:spTree>
    <p:extLst>
      <p:ext uri="{BB962C8B-B14F-4D97-AF65-F5344CB8AC3E}">
        <p14:creationId xmlns:p14="http://schemas.microsoft.com/office/powerpoint/2010/main" val="32385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14</a:t>
            </a:fld>
            <a:endParaRPr lang="en-US"/>
          </a:p>
        </p:txBody>
      </p:sp>
    </p:spTree>
    <p:extLst>
      <p:ext uri="{BB962C8B-B14F-4D97-AF65-F5344CB8AC3E}">
        <p14:creationId xmlns:p14="http://schemas.microsoft.com/office/powerpoint/2010/main" val="272526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2</a:t>
            </a:fld>
            <a:endParaRPr lang="en-US"/>
          </a:p>
        </p:txBody>
      </p:sp>
    </p:spTree>
    <p:extLst>
      <p:ext uri="{BB962C8B-B14F-4D97-AF65-F5344CB8AC3E}">
        <p14:creationId xmlns:p14="http://schemas.microsoft.com/office/powerpoint/2010/main" val="150961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3</a:t>
            </a:fld>
            <a:endParaRPr lang="en-US"/>
          </a:p>
        </p:txBody>
      </p:sp>
    </p:spTree>
    <p:extLst>
      <p:ext uri="{BB962C8B-B14F-4D97-AF65-F5344CB8AC3E}">
        <p14:creationId xmlns:p14="http://schemas.microsoft.com/office/powerpoint/2010/main" val="194161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4</a:t>
            </a:fld>
            <a:endParaRPr lang="en-US"/>
          </a:p>
        </p:txBody>
      </p:sp>
    </p:spTree>
    <p:extLst>
      <p:ext uri="{BB962C8B-B14F-4D97-AF65-F5344CB8AC3E}">
        <p14:creationId xmlns:p14="http://schemas.microsoft.com/office/powerpoint/2010/main" val="154806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5</a:t>
            </a:fld>
            <a:endParaRPr lang="en-US"/>
          </a:p>
        </p:txBody>
      </p:sp>
    </p:spTree>
    <p:extLst>
      <p:ext uri="{BB962C8B-B14F-4D97-AF65-F5344CB8AC3E}">
        <p14:creationId xmlns:p14="http://schemas.microsoft.com/office/powerpoint/2010/main" val="70166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6</a:t>
            </a:fld>
            <a:endParaRPr lang="en-US"/>
          </a:p>
        </p:txBody>
      </p:sp>
    </p:spTree>
    <p:extLst>
      <p:ext uri="{BB962C8B-B14F-4D97-AF65-F5344CB8AC3E}">
        <p14:creationId xmlns:p14="http://schemas.microsoft.com/office/powerpoint/2010/main" val="266245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7</a:t>
            </a:fld>
            <a:endParaRPr lang="en-US"/>
          </a:p>
        </p:txBody>
      </p:sp>
    </p:spTree>
    <p:extLst>
      <p:ext uri="{BB962C8B-B14F-4D97-AF65-F5344CB8AC3E}">
        <p14:creationId xmlns:p14="http://schemas.microsoft.com/office/powerpoint/2010/main" val="158213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8</a:t>
            </a:fld>
            <a:endParaRPr lang="en-US"/>
          </a:p>
        </p:txBody>
      </p:sp>
    </p:spTree>
    <p:extLst>
      <p:ext uri="{BB962C8B-B14F-4D97-AF65-F5344CB8AC3E}">
        <p14:creationId xmlns:p14="http://schemas.microsoft.com/office/powerpoint/2010/main" val="2757873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56C68-D392-9140-8781-25CBD57F1F1D}" type="slidenum">
              <a:rPr lang="en-US" smtClean="0"/>
              <a:t>9</a:t>
            </a:fld>
            <a:endParaRPr lang="en-US"/>
          </a:p>
        </p:txBody>
      </p:sp>
    </p:spTree>
    <p:extLst>
      <p:ext uri="{BB962C8B-B14F-4D97-AF65-F5344CB8AC3E}">
        <p14:creationId xmlns:p14="http://schemas.microsoft.com/office/powerpoint/2010/main" val="1246443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3.xml"/><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phoenixajournal.wordpress.com/2012/02/23/thank-you/"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7.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73321" y="640080"/>
            <a:ext cx="4688333" cy="3566160"/>
          </a:xfrm>
        </p:spPr>
        <p:txBody>
          <a:bodyPr anchor="b">
            <a:normAutofit/>
          </a:bodyPr>
          <a:lstStyle/>
          <a:p>
            <a:pPr algn="l"/>
            <a:r>
              <a:rPr lang="en-IN" sz="4700" dirty="0"/>
              <a:t>Fashion Recommendation System</a:t>
            </a:r>
          </a:p>
        </p:txBody>
      </p:sp>
      <p:sp>
        <p:nvSpPr>
          <p:cNvPr id="3" name="Subtitle 2"/>
          <p:cNvSpPr>
            <a:spLocks noGrp="1"/>
          </p:cNvSpPr>
          <p:nvPr>
            <p:ph type="subTitle" idx="1"/>
          </p:nvPr>
        </p:nvSpPr>
        <p:spPr>
          <a:xfrm>
            <a:off x="3973320" y="4636008"/>
            <a:ext cx="4688333" cy="1572768"/>
          </a:xfrm>
        </p:spPr>
        <p:txBody>
          <a:bodyPr>
            <a:normAutofit/>
          </a:bodyPr>
          <a:lstStyle/>
          <a:p>
            <a:pPr algn="l">
              <a:lnSpc>
                <a:spcPct val="90000"/>
              </a:lnSpc>
            </a:pPr>
            <a:r>
              <a:rPr lang="en-IN" sz="1000" b="1" dirty="0"/>
              <a:t>DSCI-6011-04</a:t>
            </a:r>
          </a:p>
          <a:p>
            <a:pPr algn="l">
              <a:lnSpc>
                <a:spcPct val="90000"/>
              </a:lnSpc>
            </a:pPr>
            <a:r>
              <a:rPr lang="en-IN" sz="1000" b="1" dirty="0"/>
              <a:t>Professor: </a:t>
            </a:r>
            <a:r>
              <a:rPr lang="en-IN" sz="1000" dirty="0"/>
              <a:t>Mohamad Nassar</a:t>
            </a:r>
          </a:p>
          <a:p>
            <a:pPr algn="l">
              <a:lnSpc>
                <a:spcPct val="90000"/>
              </a:lnSpc>
            </a:pPr>
            <a:r>
              <a:rPr lang="en-IN" sz="1000" b="1" dirty="0"/>
              <a:t>Team Members:</a:t>
            </a:r>
          </a:p>
          <a:p>
            <a:pPr algn="l">
              <a:lnSpc>
                <a:spcPct val="90000"/>
              </a:lnSpc>
            </a:pPr>
            <a:r>
              <a:rPr lang="en-IN" sz="1000" dirty="0"/>
              <a:t>Shashank </a:t>
            </a:r>
            <a:r>
              <a:rPr lang="en-IN" sz="1000" dirty="0" err="1"/>
              <a:t>Madipelly</a:t>
            </a:r>
            <a:endParaRPr lang="en-IN" sz="1000" dirty="0"/>
          </a:p>
          <a:p>
            <a:pPr algn="l">
              <a:lnSpc>
                <a:spcPct val="90000"/>
              </a:lnSpc>
            </a:pPr>
            <a:r>
              <a:rPr lang="en-IN" sz="1000" dirty="0" err="1"/>
              <a:t>Vedanth</a:t>
            </a:r>
            <a:r>
              <a:rPr lang="en-IN" sz="1000" dirty="0"/>
              <a:t> Reddy </a:t>
            </a:r>
            <a:r>
              <a:rPr lang="en-IN" sz="1000" dirty="0" err="1"/>
              <a:t>Doddannagari</a:t>
            </a:r>
            <a:endParaRPr lang="en-IN" sz="1000" dirty="0"/>
          </a:p>
          <a:p>
            <a:pPr algn="l">
              <a:lnSpc>
                <a:spcPct val="90000"/>
              </a:lnSpc>
            </a:pPr>
            <a:r>
              <a:rPr lang="en-IN" sz="1000" dirty="0" err="1"/>
              <a:t>Manichandra</a:t>
            </a:r>
            <a:r>
              <a:rPr lang="en-IN" sz="1000" dirty="0"/>
              <a:t> </a:t>
            </a:r>
            <a:r>
              <a:rPr lang="en-IN" sz="1000" dirty="0" err="1"/>
              <a:t>Domala</a:t>
            </a:r>
            <a:endParaRPr lang="en-IN" sz="1000" dirty="0"/>
          </a:p>
          <a:p>
            <a:pPr algn="l">
              <a:lnSpc>
                <a:spcPct val="90000"/>
              </a:lnSpc>
            </a:pPr>
            <a:r>
              <a:rPr lang="en-IN" sz="1000" dirty="0"/>
              <a:t>Sai Gowtham Reddy </a:t>
            </a:r>
            <a:r>
              <a:rPr lang="en-IN" sz="1000" dirty="0" err="1"/>
              <a:t>Gurrala</a:t>
            </a:r>
            <a:endParaRPr lang="en-IN" sz="1000" dirty="0"/>
          </a:p>
        </p:txBody>
      </p:sp>
      <p:pic>
        <p:nvPicPr>
          <p:cNvPr id="5" name="Picture 4" descr="A pile of tuxedos">
            <a:extLst>
              <a:ext uri="{FF2B5EF4-FFF2-40B4-BE49-F238E27FC236}">
                <a16:creationId xmlns:a16="http://schemas.microsoft.com/office/drawing/2014/main" id="{3C11BDCD-0123-70F4-5716-7BA7D7DD68FB}"/>
              </a:ext>
            </a:extLst>
          </p:cNvPr>
          <p:cNvPicPr>
            <a:picLocks noChangeAspect="1"/>
          </p:cNvPicPr>
          <p:nvPr/>
        </p:nvPicPr>
        <p:blipFill>
          <a:blip r:embed="rId5"/>
          <a:srcRect l="23420" r="42582"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646" y="4409267"/>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Audio 27">
            <a:extLst>
              <a:ext uri="{FF2B5EF4-FFF2-40B4-BE49-F238E27FC236}">
                <a16:creationId xmlns:a16="http://schemas.microsoft.com/office/drawing/2014/main" id="{65FB954B-37F0-84B1-EEA3-3D20AFFEF6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73"/>
    </mc:Choice>
    <mc:Fallback xmlns="">
      <p:transition spd="slow" advTm="1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dirty="0"/>
              <a:t>User Interface</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D264041-36B6-12C2-5C55-53567F37F2C2}"/>
              </a:ext>
            </a:extLst>
          </p:cNvPr>
          <p:cNvGraphicFramePr>
            <a:graphicFrameLocks noGrp="1"/>
          </p:cNvGraphicFramePr>
          <p:nvPr>
            <p:ph idx="1"/>
            <p:extLst>
              <p:ext uri="{D42A27DB-BD31-4B8C-83A1-F6EECF244321}">
                <p14:modId xmlns:p14="http://schemas.microsoft.com/office/powerpoint/2010/main" val="4075347293"/>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7" name="Audio 66">
            <a:extLst>
              <a:ext uri="{FF2B5EF4-FFF2-40B4-BE49-F238E27FC236}">
                <a16:creationId xmlns:a16="http://schemas.microsoft.com/office/drawing/2014/main" id="{0F9BA956-3083-238E-B7B0-1458B67A900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88"/>
    </mc:Choice>
    <mc:Fallback>
      <p:transition spd="slow" advTm="1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803F3-70E7-AE02-70F6-6F3A5F5EC97A}"/>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7E9AB-61A8-7975-9672-E7F9128F9E99}"/>
              </a:ext>
            </a:extLst>
          </p:cNvPr>
          <p:cNvSpPr>
            <a:spLocks noGrp="1"/>
          </p:cNvSpPr>
          <p:nvPr>
            <p:ph type="title"/>
          </p:nvPr>
        </p:nvSpPr>
        <p:spPr>
          <a:xfrm>
            <a:off x="438911" y="278023"/>
            <a:ext cx="8263890" cy="1069707"/>
          </a:xfrm>
        </p:spPr>
        <p:txBody>
          <a:bodyPr vert="horz" lIns="91440" tIns="45720" rIns="91440" bIns="45720" rtlCol="0" anchor="b">
            <a:normAutofit/>
          </a:bodyPr>
          <a:lstStyle/>
          <a:p>
            <a:pPr defTabSz="914400"/>
            <a:r>
              <a:rPr lang="en-US" sz="4700" dirty="0"/>
              <a:t>User Interface</a:t>
            </a:r>
          </a:p>
        </p:txBody>
      </p: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grey and yellow shoe&#10;&#10;Description automatically generated">
            <a:extLst>
              <a:ext uri="{FF2B5EF4-FFF2-40B4-BE49-F238E27FC236}">
                <a16:creationId xmlns:a16="http://schemas.microsoft.com/office/drawing/2014/main" id="{D7C85C98-7762-7B51-83A0-D1012B7EB066}"/>
              </a:ext>
            </a:extLst>
          </p:cNvPr>
          <p:cNvPicPr>
            <a:picLocks noGrp="1" noChangeAspect="1"/>
          </p:cNvPicPr>
          <p:nvPr>
            <p:ph idx="1"/>
          </p:nvPr>
        </p:nvPicPr>
        <p:blipFill>
          <a:blip r:embed="rId5"/>
          <a:stretch>
            <a:fillRect/>
          </a:stretch>
        </p:blipFill>
        <p:spPr>
          <a:xfrm>
            <a:off x="958977" y="2011578"/>
            <a:ext cx="7223759" cy="4480919"/>
          </a:xfrm>
        </p:spPr>
      </p:pic>
      <p:pic>
        <p:nvPicPr>
          <p:cNvPr id="12" name="Audio 11">
            <a:extLst>
              <a:ext uri="{FF2B5EF4-FFF2-40B4-BE49-F238E27FC236}">
                <a16:creationId xmlns:a16="http://schemas.microsoft.com/office/drawing/2014/main" id="{44C485BF-3185-54D7-D2AE-112C291F7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763547997"/>
      </p:ext>
    </p:extLst>
  </p:cSld>
  <p:clrMapOvr>
    <a:masterClrMapping/>
  </p:clrMapOvr>
  <mc:AlternateContent xmlns:mc="http://schemas.openxmlformats.org/markup-compatibility/2006">
    <mc:Choice xmlns:p14="http://schemas.microsoft.com/office/powerpoint/2010/main" Requires="p14">
      <p:transition spd="slow" p14:dur="2000" advTm="5358"/>
    </mc:Choice>
    <mc:Fallback>
      <p:transition spd="slow" advTm="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089D71-6915-AF90-F3D7-138BFB800274}"/>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90EEA2F-704A-E5FD-861F-AA4461DC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4308-99DF-66FC-EB65-45FB04FA9A64}"/>
              </a:ext>
            </a:extLst>
          </p:cNvPr>
          <p:cNvSpPr>
            <a:spLocks noGrp="1"/>
          </p:cNvSpPr>
          <p:nvPr>
            <p:ph type="title"/>
          </p:nvPr>
        </p:nvSpPr>
        <p:spPr>
          <a:xfrm>
            <a:off x="438912" y="375982"/>
            <a:ext cx="8263890" cy="987934"/>
          </a:xfrm>
        </p:spPr>
        <p:txBody>
          <a:bodyPr vert="horz" lIns="91440" tIns="45720" rIns="91440" bIns="45720" rtlCol="0" anchor="b">
            <a:normAutofit/>
          </a:bodyPr>
          <a:lstStyle/>
          <a:p>
            <a:pPr defTabSz="914400"/>
            <a:r>
              <a:rPr lang="en-US" sz="4700" dirty="0"/>
              <a:t>User Interface</a:t>
            </a:r>
          </a:p>
        </p:txBody>
      </p:sp>
      <p:sp>
        <p:nvSpPr>
          <p:cNvPr id="51" name="sketchy line">
            <a:extLst>
              <a:ext uri="{FF2B5EF4-FFF2-40B4-BE49-F238E27FC236}">
                <a16:creationId xmlns:a16="http://schemas.microsoft.com/office/drawing/2014/main" id="{1C12DA46-82D3-561F-4E78-7494130B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C501A3F3-CE34-4365-ADD7-E5DACD8D3BB8}"/>
              </a:ext>
            </a:extLst>
          </p:cNvPr>
          <p:cNvPicPr>
            <a:picLocks noGrp="1" noChangeAspect="1"/>
          </p:cNvPicPr>
          <p:nvPr>
            <p:ph idx="1"/>
          </p:nvPr>
        </p:nvPicPr>
        <p:blipFill>
          <a:blip r:embed="rId5"/>
          <a:stretch>
            <a:fillRect/>
          </a:stretch>
        </p:blipFill>
        <p:spPr>
          <a:xfrm>
            <a:off x="923399" y="2015934"/>
            <a:ext cx="7241540" cy="4525963"/>
          </a:xfrm>
        </p:spPr>
      </p:pic>
      <p:pic>
        <p:nvPicPr>
          <p:cNvPr id="13" name="Audio 12">
            <a:extLst>
              <a:ext uri="{FF2B5EF4-FFF2-40B4-BE49-F238E27FC236}">
                <a16:creationId xmlns:a16="http://schemas.microsoft.com/office/drawing/2014/main" id="{5DD77857-CEA3-2271-1CEC-046D385BC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160876598"/>
      </p:ext>
    </p:extLst>
  </p:cSld>
  <p:clrMapOvr>
    <a:masterClrMapping/>
  </p:clrMapOvr>
  <mc:AlternateContent xmlns:mc="http://schemas.openxmlformats.org/markup-compatibility/2006">
    <mc:Choice xmlns:p14="http://schemas.microsoft.com/office/powerpoint/2010/main" Requires="p14">
      <p:transition spd="slow" p14:dur="2000" advTm="5959"/>
    </mc:Choice>
    <mc:Fallback>
      <p:transition spd="slow" advTm="5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a:t>Conclusion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D08AC4C-B122-D08A-C224-198726036069}"/>
              </a:ext>
            </a:extLst>
          </p:cNvPr>
          <p:cNvGraphicFramePr>
            <a:graphicFrameLocks noGrp="1"/>
          </p:cNvGraphicFramePr>
          <p:nvPr>
            <p:ph idx="1"/>
            <p:extLst>
              <p:ext uri="{D42A27DB-BD31-4B8C-83A1-F6EECF244321}">
                <p14:modId xmlns:p14="http://schemas.microsoft.com/office/powerpoint/2010/main" val="3820258105"/>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extLst>
              <a:ext uri="{FF2B5EF4-FFF2-40B4-BE49-F238E27FC236}">
                <a16:creationId xmlns:a16="http://schemas.microsoft.com/office/drawing/2014/main" id="{2E720ADB-BC2B-8610-C57D-62DDE2EE0D7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00"/>
    </mc:Choice>
    <mc:Fallback>
      <p:transition spd="slow" advTm="3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7753" y="640080"/>
            <a:ext cx="2800511" cy="3566160"/>
          </a:xfrm>
        </p:spPr>
        <p:txBody>
          <a:bodyPr anchor="b">
            <a:normAutofit/>
          </a:bodyPr>
          <a:lstStyle/>
          <a:p>
            <a:pPr algn="l"/>
            <a:r>
              <a:rPr lang="en-IN" sz="4700" dirty="0"/>
              <a:t>Thank You</a:t>
            </a:r>
          </a:p>
        </p:txBody>
      </p:sp>
      <p:sp>
        <p:nvSpPr>
          <p:cNvPr id="3" name="Subtitle 2"/>
          <p:cNvSpPr>
            <a:spLocks noGrp="1"/>
          </p:cNvSpPr>
          <p:nvPr>
            <p:ph type="subTitle" idx="1"/>
          </p:nvPr>
        </p:nvSpPr>
        <p:spPr>
          <a:xfrm>
            <a:off x="667754" y="4636008"/>
            <a:ext cx="2800510" cy="1572768"/>
          </a:xfrm>
        </p:spPr>
        <p:txBody>
          <a:bodyPr>
            <a:normAutofit/>
          </a:bodyPr>
          <a:lstStyle/>
          <a:p>
            <a:pPr algn="l"/>
            <a:r>
              <a:rPr lang="en-IN" dirty="0"/>
              <a:t>We appreciate your time and attention!</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character holding a sign with a smiley face&#10;&#10;Description automatically generated">
            <a:extLst>
              <a:ext uri="{FF2B5EF4-FFF2-40B4-BE49-F238E27FC236}">
                <a16:creationId xmlns:a16="http://schemas.microsoft.com/office/drawing/2014/main" id="{23ACFADB-3C3D-3E26-CDF0-F267C6909855}"/>
              </a:ext>
            </a:extLst>
          </p:cNvPr>
          <p:cNvPicPr>
            <a:picLocks noChangeAspect="1"/>
          </p:cNvPicPr>
          <p:nvPr/>
        </p:nvPicPr>
        <p:blipFill>
          <a:blip r:embed="rId3">
            <a:extLst>
              <a:ext uri="{837473B0-CC2E-450A-ABE3-18F120FF3D39}">
                <a1611:picAttrSrcUrl xmlns:a1611="http://schemas.microsoft.com/office/drawing/2016/11/main" r:id="rId4"/>
              </a:ext>
            </a:extLst>
          </a:blip>
          <a:srcRect l="14909" r="15693" b="-2"/>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1645" y="435173"/>
            <a:ext cx="4688333" cy="1783080"/>
          </a:xfrm>
        </p:spPr>
        <p:txBody>
          <a:bodyPr anchor="b">
            <a:normAutofit/>
          </a:bodyPr>
          <a:lstStyle/>
          <a:p>
            <a:r>
              <a:rPr lang="en-IN" sz="4700" dirty="0"/>
              <a:t>Introduction</a:t>
            </a:r>
          </a:p>
        </p:txBody>
      </p:sp>
      <p:pic>
        <p:nvPicPr>
          <p:cNvPr id="5" name="Picture 4" descr="Abstract blurred background of department store">
            <a:extLst>
              <a:ext uri="{FF2B5EF4-FFF2-40B4-BE49-F238E27FC236}">
                <a16:creationId xmlns:a16="http://schemas.microsoft.com/office/drawing/2014/main" id="{28B24E9E-7CBA-D664-8576-C37BEC9852B3}"/>
              </a:ext>
            </a:extLst>
          </p:cNvPr>
          <p:cNvPicPr>
            <a:picLocks noChangeAspect="1"/>
          </p:cNvPicPr>
          <p:nvPr/>
        </p:nvPicPr>
        <p:blipFill>
          <a:blip r:embed="rId5"/>
          <a:srcRect l="27045" r="38957"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973321" y="2706624"/>
            <a:ext cx="4688333" cy="3483864"/>
          </a:xfrm>
        </p:spPr>
        <p:txBody>
          <a:bodyPr>
            <a:normAutofit/>
          </a:bodyPr>
          <a:lstStyle/>
          <a:p>
            <a:pPr marL="0" indent="0">
              <a:lnSpc>
                <a:spcPct val="90000"/>
              </a:lnSpc>
              <a:buNone/>
            </a:pPr>
            <a:r>
              <a:rPr lang="en-IN" sz="1800" b="1" dirty="0"/>
              <a:t>Problem Statement:</a:t>
            </a:r>
          </a:p>
          <a:p>
            <a:pPr>
              <a:lnSpc>
                <a:spcPct val="90000"/>
              </a:lnSpc>
            </a:pPr>
            <a:r>
              <a:rPr lang="en-IN" sz="1800" dirty="0"/>
              <a:t> The rapid growth of e-commerce has created an overwhelming choice for online shoppers, making it difficult for users to find products that match their personal preferences. This lack of personalization often results in reduced user satisfaction and lower conversion rates for retailers.</a:t>
            </a:r>
          </a:p>
          <a:p>
            <a:pPr marL="0" indent="0">
              <a:lnSpc>
                <a:spcPct val="90000"/>
              </a:lnSpc>
              <a:buNone/>
            </a:pPr>
            <a:r>
              <a:rPr lang="en-IN" sz="1800" b="1" dirty="0"/>
              <a:t>Goal:</a:t>
            </a:r>
          </a:p>
          <a:p>
            <a:pPr>
              <a:lnSpc>
                <a:spcPct val="90000"/>
              </a:lnSpc>
            </a:pPr>
            <a:r>
              <a:rPr lang="en-IN" sz="1800" dirty="0"/>
              <a:t>Develop a personalized fashion recommendation system that enhances the shopping experience by suggesting products tailored to individual user preferences. </a:t>
            </a:r>
            <a:endParaRPr lang="en-IN" dirty="0"/>
          </a:p>
        </p:txBody>
      </p:sp>
      <p:pic>
        <p:nvPicPr>
          <p:cNvPr id="20" name="Audio 19">
            <a:extLst>
              <a:ext uri="{FF2B5EF4-FFF2-40B4-BE49-F238E27FC236}">
                <a16:creationId xmlns:a16="http://schemas.microsoft.com/office/drawing/2014/main" id="{8AC02207-C730-3DF3-98DA-3549738A50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38"/>
    </mc:Choice>
    <mc:Fallback xmlns="">
      <p:transition spd="slow" advTm="3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0500" y="435173"/>
            <a:ext cx="4688333" cy="1783080"/>
          </a:xfrm>
        </p:spPr>
        <p:txBody>
          <a:bodyPr anchor="b">
            <a:normAutofit/>
          </a:bodyPr>
          <a:lstStyle/>
          <a:p>
            <a:r>
              <a:rPr lang="en-IN" sz="4700" dirty="0"/>
              <a:t>Project Scope</a:t>
            </a:r>
          </a:p>
        </p:txBody>
      </p:sp>
      <p:pic>
        <p:nvPicPr>
          <p:cNvPr id="5" name="Picture 4" descr="Abstract blurred background of department store">
            <a:extLst>
              <a:ext uri="{FF2B5EF4-FFF2-40B4-BE49-F238E27FC236}">
                <a16:creationId xmlns:a16="http://schemas.microsoft.com/office/drawing/2014/main" id="{E25FCEC6-D5A6-3384-BE78-CF9A63C2F2FA}"/>
              </a:ext>
            </a:extLst>
          </p:cNvPr>
          <p:cNvPicPr>
            <a:picLocks noChangeAspect="1"/>
          </p:cNvPicPr>
          <p:nvPr/>
        </p:nvPicPr>
        <p:blipFill>
          <a:blip r:embed="rId5"/>
          <a:srcRect l="27045" r="38957"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973321" y="2706624"/>
            <a:ext cx="4688333" cy="3483864"/>
          </a:xfrm>
        </p:spPr>
        <p:txBody>
          <a:bodyPr>
            <a:normAutofit/>
          </a:bodyPr>
          <a:lstStyle/>
          <a:p>
            <a:pPr marL="0" indent="0">
              <a:buNone/>
            </a:pPr>
            <a:r>
              <a:rPr lang="en-IN" sz="1800" b="1" dirty="0"/>
              <a:t>Key Objectives:</a:t>
            </a:r>
          </a:p>
          <a:p>
            <a:r>
              <a:rPr lang="en-IN" sz="1800" dirty="0"/>
              <a:t>Build a Fashion Item Classification Model using CNN.</a:t>
            </a:r>
          </a:p>
          <a:p>
            <a:r>
              <a:rPr lang="en-IN" sz="1800" dirty="0"/>
              <a:t>Develop a Recommendation Engine for personalized shopping experiences.</a:t>
            </a:r>
          </a:p>
          <a:p>
            <a:r>
              <a:rPr lang="en-IN" sz="1800" dirty="0"/>
              <a:t>Use user-specific data for enhanced personalization.</a:t>
            </a:r>
          </a:p>
          <a:p>
            <a:pPr marL="0" indent="0">
              <a:buNone/>
            </a:pPr>
            <a:r>
              <a:rPr lang="en-IN" sz="1800" b="1" dirty="0"/>
              <a:t>Dataset:</a:t>
            </a:r>
          </a:p>
          <a:p>
            <a:r>
              <a:rPr lang="en-IN" sz="1800" dirty="0"/>
              <a:t>Fashion Product Images Dataset.</a:t>
            </a:r>
          </a:p>
        </p:txBody>
      </p:sp>
      <p:pic>
        <p:nvPicPr>
          <p:cNvPr id="10" name="Audio 9">
            <a:extLst>
              <a:ext uri="{FF2B5EF4-FFF2-40B4-BE49-F238E27FC236}">
                <a16:creationId xmlns:a16="http://schemas.microsoft.com/office/drawing/2014/main" id="{FF478225-5988-3EBF-2C9F-14010B7A7D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865"/>
    </mc:Choice>
    <mc:Fallback xmlns="">
      <p:transition spd="slow" advTm="2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dirty="0"/>
              <a:t>Dataset Details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pPr marL="0" indent="0">
              <a:buNone/>
            </a:pPr>
            <a:endParaRPr lang="en-IN" sz="1800" b="1" dirty="0"/>
          </a:p>
          <a:p>
            <a:pPr marL="0" indent="0">
              <a:buNone/>
            </a:pPr>
            <a:r>
              <a:rPr lang="en-IN" sz="1800" b="1" dirty="0"/>
              <a:t>Dataset Used:</a:t>
            </a:r>
            <a:r>
              <a:rPr lang="en-IN" sz="1800" dirty="0"/>
              <a:t> Fashion Product Images</a:t>
            </a:r>
          </a:p>
          <a:p>
            <a:pPr marL="0" indent="0">
              <a:buNone/>
            </a:pPr>
            <a:endParaRPr lang="en-IN" sz="1800" dirty="0"/>
          </a:p>
          <a:p>
            <a:pPr marL="0" indent="0">
              <a:buNone/>
            </a:pPr>
            <a:r>
              <a:rPr lang="en-IN" sz="1800" b="1" dirty="0"/>
              <a:t>Contents:</a:t>
            </a:r>
          </a:p>
          <a:p>
            <a:r>
              <a:rPr lang="en-IN" sz="1800" dirty="0"/>
              <a:t>44.4k high-resolution images across various fashion categories.</a:t>
            </a:r>
          </a:p>
          <a:p>
            <a:r>
              <a:rPr lang="en-IN" sz="1800" dirty="0"/>
              <a:t>Categories include shirts, dresses, shoes, jackets, accessories and many more.</a:t>
            </a:r>
          </a:p>
          <a:p>
            <a:r>
              <a:rPr lang="en-IN" sz="1800" dirty="0"/>
              <a:t>Multiple label attributes entered manually during </a:t>
            </a:r>
            <a:r>
              <a:rPr lang="en-IN" sz="1800" dirty="0" err="1"/>
              <a:t>cataloging</a:t>
            </a:r>
            <a:r>
              <a:rPr lang="en-IN" sz="1800" dirty="0"/>
              <a:t>.</a:t>
            </a:r>
          </a:p>
          <a:p>
            <a:r>
              <a:rPr lang="en-IN" sz="1800" dirty="0"/>
              <a:t>Descriptive text commenting on product characteristics.</a:t>
            </a:r>
          </a:p>
          <a:p>
            <a:endParaRPr lang="en-IN" sz="1800" dirty="0"/>
          </a:p>
          <a:p>
            <a:pPr marL="0" indent="0">
              <a:buNone/>
            </a:pPr>
            <a:r>
              <a:rPr lang="en-IN" sz="1800" b="1" dirty="0"/>
              <a:t>Key Features:</a:t>
            </a:r>
          </a:p>
          <a:p>
            <a:r>
              <a:rPr lang="en-IN" sz="1800" dirty="0"/>
              <a:t>Provides a diverse and rich set of </a:t>
            </a:r>
            <a:r>
              <a:rPr lang="en-IN" sz="1800" dirty="0" err="1"/>
              <a:t>labeled</a:t>
            </a:r>
            <a:r>
              <a:rPr lang="en-IN" sz="1800" dirty="0"/>
              <a:t> images.</a:t>
            </a:r>
          </a:p>
          <a:p>
            <a:r>
              <a:rPr lang="en-IN" sz="1800" dirty="0"/>
              <a:t>Enables detailed analysis and classification of fashion items.</a:t>
            </a:r>
          </a:p>
        </p:txBody>
      </p:sp>
      <p:pic>
        <p:nvPicPr>
          <p:cNvPr id="7" name="Audio 6">
            <a:extLst>
              <a:ext uri="{FF2B5EF4-FFF2-40B4-BE49-F238E27FC236}">
                <a16:creationId xmlns:a16="http://schemas.microsoft.com/office/drawing/2014/main" id="{463AEDB4-2DCA-36DB-0742-5EED66E5DC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75"/>
    </mc:Choice>
    <mc:Fallback xmlns="">
      <p:transition spd="slow" advTm="31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dirty="0"/>
              <a:t>Proposed Solution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2094964"/>
            <a:ext cx="7886700" cy="4251960"/>
          </a:xfrm>
        </p:spPr>
        <p:txBody>
          <a:bodyPr>
            <a:normAutofit/>
          </a:bodyPr>
          <a:lstStyle/>
          <a:p>
            <a:pPr marL="0" indent="0">
              <a:buNone/>
            </a:pPr>
            <a:r>
              <a:rPr lang="en-IN" sz="1900" b="1" u="sng" dirty="0"/>
              <a:t>Two-Part System:</a:t>
            </a:r>
          </a:p>
          <a:p>
            <a:pPr marL="0" indent="0">
              <a:buNone/>
            </a:pPr>
            <a:endParaRPr lang="en-IN" sz="1900" b="1" u="sng" dirty="0"/>
          </a:p>
          <a:p>
            <a:pPr marL="0" indent="0">
              <a:buNone/>
            </a:pPr>
            <a:r>
              <a:rPr lang="en-IN" sz="1900" dirty="0"/>
              <a:t>1. Classification Model: We evaluated two deep learning architectures for the fashion item classification task:</a:t>
            </a:r>
          </a:p>
          <a:p>
            <a:r>
              <a:rPr lang="en-IN" sz="1900" b="1" dirty="0"/>
              <a:t>ResNet50</a:t>
            </a:r>
            <a:r>
              <a:rPr lang="en-IN" sz="1900" dirty="0"/>
              <a:t>: A robust CNN with residual connections, well-suited for extracting features from high-resolution images.</a:t>
            </a:r>
          </a:p>
          <a:p>
            <a:r>
              <a:rPr lang="en-IN" sz="1900" b="1" dirty="0"/>
              <a:t>EfficientNetB7</a:t>
            </a:r>
            <a:r>
              <a:rPr lang="en-IN" sz="1900" dirty="0"/>
              <a:t>: A state-of-the-art model balancing high accuracy and computational efficiency, leveraging compound scaling for better performance.</a:t>
            </a:r>
          </a:p>
          <a:p>
            <a:pPr marL="0" indent="0">
              <a:buNone/>
            </a:pPr>
            <a:r>
              <a:rPr lang="en-IN" sz="1900" dirty="0"/>
              <a:t>2. Recommendation Engine: Content-based system leveraging feature embeddings from the classifier.</a:t>
            </a:r>
          </a:p>
        </p:txBody>
      </p:sp>
      <p:pic>
        <p:nvPicPr>
          <p:cNvPr id="5" name="Recorded Sound">
            <a:hlinkClick r:id="" action="ppaction://media"/>
            <a:extLst>
              <a:ext uri="{FF2B5EF4-FFF2-40B4-BE49-F238E27FC236}">
                <a16:creationId xmlns:a16="http://schemas.microsoft.com/office/drawing/2014/main" id="{1A9857A3-5EA4-9F35-C466-BF84F0996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7987" y="600551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811"/>
    </mc:Choice>
    <mc:Fallback xmlns="">
      <p:transition spd="slow" advTm="29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a:t>Methodology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fontScale="92500" lnSpcReduction="10000"/>
          </a:bodyPr>
          <a:lstStyle/>
          <a:p>
            <a:pPr marL="0" indent="0">
              <a:lnSpc>
                <a:spcPct val="120000"/>
              </a:lnSpc>
              <a:buNone/>
            </a:pPr>
            <a:r>
              <a:rPr lang="en-IN" sz="1900" b="1" dirty="0"/>
              <a:t>1. Data Preparation:</a:t>
            </a:r>
          </a:p>
          <a:p>
            <a:pPr>
              <a:lnSpc>
                <a:spcPct val="120000"/>
              </a:lnSpc>
            </a:pPr>
            <a:r>
              <a:rPr lang="en-IN" sz="1900" dirty="0"/>
              <a:t>Use the Fashion Product Images dataset.</a:t>
            </a:r>
          </a:p>
          <a:p>
            <a:pPr>
              <a:lnSpc>
                <a:spcPct val="120000"/>
              </a:lnSpc>
            </a:pPr>
            <a:r>
              <a:rPr lang="en-IN" sz="1900" dirty="0"/>
              <a:t>Data augmentation for model generalization.</a:t>
            </a:r>
          </a:p>
          <a:p>
            <a:pPr marL="0" indent="0">
              <a:lnSpc>
                <a:spcPct val="120000"/>
              </a:lnSpc>
              <a:buNone/>
            </a:pPr>
            <a:r>
              <a:rPr lang="en-IN" sz="1900" b="1" dirty="0"/>
              <a:t>2. Model Development:</a:t>
            </a:r>
          </a:p>
          <a:p>
            <a:pPr>
              <a:lnSpc>
                <a:spcPct val="120000"/>
              </a:lnSpc>
            </a:pPr>
            <a:r>
              <a:rPr lang="en-IN" sz="1900" dirty="0"/>
              <a:t>Trained two CNNs: ResNet50 and EfficientNetB7.</a:t>
            </a:r>
          </a:p>
          <a:p>
            <a:pPr>
              <a:lnSpc>
                <a:spcPct val="120000"/>
              </a:lnSpc>
            </a:pPr>
            <a:r>
              <a:rPr lang="en-IN" sz="1900" dirty="0"/>
              <a:t>Both models used pre-trained weights for transfer learning.</a:t>
            </a:r>
          </a:p>
          <a:p>
            <a:pPr>
              <a:lnSpc>
                <a:spcPct val="120000"/>
              </a:lnSpc>
            </a:pPr>
            <a:r>
              <a:rPr lang="en-IN" sz="1900" dirty="0"/>
              <a:t>Feature embeddings extracted from the penultimate layer of each model were used for the recommendation engine.</a:t>
            </a:r>
          </a:p>
          <a:p>
            <a:pPr marL="0" indent="0">
              <a:lnSpc>
                <a:spcPct val="120000"/>
              </a:lnSpc>
              <a:buNone/>
            </a:pPr>
            <a:r>
              <a:rPr lang="en-IN" sz="1900" b="1" dirty="0"/>
              <a:t>3. Recommendation System:</a:t>
            </a:r>
          </a:p>
          <a:p>
            <a:pPr>
              <a:lnSpc>
                <a:spcPct val="120000"/>
              </a:lnSpc>
            </a:pPr>
            <a:r>
              <a:rPr lang="en-IN" sz="1900" dirty="0"/>
              <a:t>Employ Nearest </a:t>
            </a:r>
            <a:r>
              <a:rPr lang="en-IN" sz="1900" dirty="0" err="1"/>
              <a:t>Neighbors</a:t>
            </a:r>
            <a:r>
              <a:rPr lang="en-IN" sz="1900" dirty="0"/>
              <a:t> for finding similar products.</a:t>
            </a:r>
          </a:p>
          <a:p>
            <a:pPr marL="0" indent="0">
              <a:lnSpc>
                <a:spcPct val="120000"/>
              </a:lnSpc>
              <a:buNone/>
            </a:pPr>
            <a:r>
              <a:rPr lang="en-IN" sz="1900" b="1" dirty="0"/>
              <a:t>4. Deployment:</a:t>
            </a:r>
          </a:p>
          <a:p>
            <a:pPr>
              <a:lnSpc>
                <a:spcPct val="120000"/>
              </a:lnSpc>
            </a:pPr>
            <a:r>
              <a:rPr lang="en-IN" sz="1900" dirty="0" err="1"/>
              <a:t>Streamlit</a:t>
            </a:r>
            <a:r>
              <a:rPr lang="en-IN" sz="1900" dirty="0"/>
              <a:t> app for real-time recommendations and user feedback.</a:t>
            </a:r>
          </a:p>
        </p:txBody>
      </p:sp>
      <p:pic>
        <p:nvPicPr>
          <p:cNvPr id="4" name="Recorded Sound">
            <a:hlinkClick r:id="" action="ppaction://media"/>
            <a:extLst>
              <a:ext uri="{FF2B5EF4-FFF2-40B4-BE49-F238E27FC236}">
                <a16:creationId xmlns:a16="http://schemas.microsoft.com/office/drawing/2014/main" id="{A9B0C093-9BFB-065B-0342-FA138D2B92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72414" y="6181345"/>
            <a:ext cx="487363" cy="586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911"/>
    </mc:Choice>
    <mc:Fallback xmlns="">
      <p:transition spd="slow" advTm="2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a:t>Technical Workflow</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9EF49-19AD-385E-F14C-6A7E42754A0B}"/>
              </a:ext>
            </a:extLst>
          </p:cNvPr>
          <p:cNvGraphicFramePr>
            <a:graphicFrameLocks noGrp="1"/>
          </p:cNvGraphicFramePr>
          <p:nvPr>
            <p:ph idx="1"/>
            <p:extLst>
              <p:ext uri="{D42A27DB-BD31-4B8C-83A1-F6EECF244321}">
                <p14:modId xmlns:p14="http://schemas.microsoft.com/office/powerpoint/2010/main" val="1410332492"/>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AC50B7E2-0CF0-108E-D382-FB31F23D75F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364236" y="6258043"/>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6"/>
    </mc:Choice>
    <mc:Fallback xmlns="">
      <p:transition spd="slow" advTm="18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IN" sz="4700"/>
              <a:t>Implementation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D4BACDD-C5CF-A30D-519A-83833866B154}"/>
              </a:ext>
            </a:extLst>
          </p:cNvPr>
          <p:cNvGraphicFramePr>
            <a:graphicFrameLocks noGrp="1"/>
          </p:cNvGraphicFramePr>
          <p:nvPr>
            <p:ph idx="1"/>
            <p:extLst>
              <p:ext uri="{D42A27DB-BD31-4B8C-83A1-F6EECF244321}">
                <p14:modId xmlns:p14="http://schemas.microsoft.com/office/powerpoint/2010/main" val="799430272"/>
              </p:ext>
            </p:extLst>
          </p:nvPr>
        </p:nvGraphicFramePr>
        <p:xfrm>
          <a:off x="1257300" y="2299906"/>
          <a:ext cx="78867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48EFF497-C8BA-6A45-6E60-A55034FB9B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867525" y="633510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002"/>
    </mc:Choice>
    <mc:Fallback xmlns="">
      <p:transition spd="slow" advTm="23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A382DC-411A-F2BC-BAFB-1FEDDAD6BF0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313A38-43EC-B580-12FE-179B515CA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9BCC3-43C0-0C3A-22D6-06BE01642188}"/>
              </a:ext>
            </a:extLst>
          </p:cNvPr>
          <p:cNvSpPr>
            <a:spLocks noGrp="1"/>
          </p:cNvSpPr>
          <p:nvPr>
            <p:ph type="title"/>
          </p:nvPr>
        </p:nvSpPr>
        <p:spPr>
          <a:xfrm>
            <a:off x="628650" y="365125"/>
            <a:ext cx="7886700" cy="1325563"/>
          </a:xfrm>
        </p:spPr>
        <p:txBody>
          <a:bodyPr>
            <a:normAutofit/>
          </a:bodyPr>
          <a:lstStyle/>
          <a:p>
            <a:r>
              <a:rPr lang="en-IN" sz="4700" dirty="0"/>
              <a:t>Results and Comparison</a:t>
            </a:r>
          </a:p>
        </p:txBody>
      </p:sp>
      <p:sp>
        <p:nvSpPr>
          <p:cNvPr id="11" name="sketch line">
            <a:extLst>
              <a:ext uri="{FF2B5EF4-FFF2-40B4-BE49-F238E27FC236}">
                <a16:creationId xmlns:a16="http://schemas.microsoft.com/office/drawing/2014/main" id="{E0BEB539-76E1-611F-A488-201FCDA1F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A236E506-A874-3060-E6BF-8C400E2F2D81}"/>
              </a:ext>
            </a:extLst>
          </p:cNvPr>
          <p:cNvGraphicFramePr>
            <a:graphicFrameLocks noGrp="1"/>
          </p:cNvGraphicFramePr>
          <p:nvPr>
            <p:ph idx="1"/>
            <p:extLst>
              <p:ext uri="{D42A27DB-BD31-4B8C-83A1-F6EECF244321}">
                <p14:modId xmlns:p14="http://schemas.microsoft.com/office/powerpoint/2010/main" val="2208475581"/>
              </p:ext>
            </p:extLst>
          </p:nvPr>
        </p:nvGraphicFramePr>
        <p:xfrm>
          <a:off x="2755504" y="2434344"/>
          <a:ext cx="3379358" cy="1382651"/>
        </p:xfrm>
        <a:graphic>
          <a:graphicData uri="http://schemas.openxmlformats.org/drawingml/2006/table">
            <a:tbl>
              <a:tblPr>
                <a:tableStyleId>{37CE84F3-28C3-443E-9E96-99CF82512B78}</a:tableStyleId>
              </a:tblPr>
              <a:tblGrid>
                <a:gridCol w="1564005">
                  <a:extLst>
                    <a:ext uri="{9D8B030D-6E8A-4147-A177-3AD203B41FA5}">
                      <a16:colId xmlns:a16="http://schemas.microsoft.com/office/drawing/2014/main" val="3369102519"/>
                    </a:ext>
                  </a:extLst>
                </a:gridCol>
                <a:gridCol w="1815353">
                  <a:extLst>
                    <a:ext uri="{9D8B030D-6E8A-4147-A177-3AD203B41FA5}">
                      <a16:colId xmlns:a16="http://schemas.microsoft.com/office/drawing/2014/main" val="4090667711"/>
                    </a:ext>
                  </a:extLst>
                </a:gridCol>
              </a:tblGrid>
              <a:tr h="350609">
                <a:tc>
                  <a:txBody>
                    <a:bodyPr/>
                    <a:lstStyle/>
                    <a:p>
                      <a:r>
                        <a:rPr lang="en-IN"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Accuracy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8411225"/>
                  </a:ext>
                </a:extLst>
              </a:tr>
              <a:tr h="651131">
                <a:tc>
                  <a:txBody>
                    <a:bodyPr/>
                    <a:lstStyle/>
                    <a:p>
                      <a:r>
                        <a:rPr lang="en-IN" dirty="0"/>
                        <a:t>ResNet50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t>71.67 (Higher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8031723"/>
                  </a:ext>
                </a:extLst>
              </a:tr>
              <a:tr h="350609">
                <a:tc>
                  <a:txBody>
                    <a:bodyPr/>
                    <a:lstStyle/>
                    <a:p>
                      <a:r>
                        <a:rPr lang="en-IN" dirty="0"/>
                        <a:t>EfficientNetB7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61.67%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226136"/>
                  </a:ext>
                </a:extLst>
              </a:tr>
            </a:tbl>
          </a:graphicData>
        </a:graphic>
      </p:graphicFrame>
      <p:sp>
        <p:nvSpPr>
          <p:cNvPr id="7" name="Rectangle 1">
            <a:extLst>
              <a:ext uri="{FF2B5EF4-FFF2-40B4-BE49-F238E27FC236}">
                <a16:creationId xmlns:a16="http://schemas.microsoft.com/office/drawing/2014/main" id="{0AD5EA33-1D6B-337A-3BDF-F5FE1A7698C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BAE75F4-6249-8320-F36E-7B07EFB46131}"/>
              </a:ext>
            </a:extLst>
          </p:cNvPr>
          <p:cNvSpPr txBox="1"/>
          <p:nvPr/>
        </p:nvSpPr>
        <p:spPr>
          <a:xfrm>
            <a:off x="628650" y="4140160"/>
            <a:ext cx="7713233"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Observations</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ResNet50 demonstrated higher accuracy, making it more suitable for the </a:t>
            </a:r>
            <a:r>
              <a:rPr lang="en-IN" dirty="0"/>
              <a:t>feature extraction.</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EfficientNetB7 is computationally efficient for scaling, it did not outperform ResNet50 in terms of accuracy in our project.</a:t>
            </a:r>
          </a:p>
          <a:p>
            <a:endParaRPr lang="en-US" dirty="0">
              <a:latin typeface="Calibri" panose="020F0502020204030204" pitchFamily="34" charset="0"/>
              <a:cs typeface="Calibri" panose="020F0502020204030204" pitchFamily="34" charset="0"/>
            </a:endParaRPr>
          </a:p>
        </p:txBody>
      </p:sp>
      <p:pic>
        <p:nvPicPr>
          <p:cNvPr id="15" name="Audio 14">
            <a:extLst>
              <a:ext uri="{FF2B5EF4-FFF2-40B4-BE49-F238E27FC236}">
                <a16:creationId xmlns:a16="http://schemas.microsoft.com/office/drawing/2014/main" id="{D12617B2-62D0-C30B-9D88-70AD71DC1C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91943189"/>
      </p:ext>
    </p:extLst>
  </p:cSld>
  <p:clrMapOvr>
    <a:masterClrMapping/>
  </p:clrMapOvr>
  <mc:AlternateContent xmlns:mc="http://schemas.openxmlformats.org/markup-compatibility/2006">
    <mc:Choice xmlns:p14="http://schemas.microsoft.com/office/powerpoint/2010/main" Requires="p14">
      <p:transition spd="slow" p14:dur="2000" advTm="27922"/>
    </mc:Choice>
    <mc:Fallback>
      <p:transition spd="slow" advTm="27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1436</TotalTime>
  <Words>579</Words>
  <Application>Microsoft Macintosh PowerPoint</Application>
  <PresentationFormat>On-screen Show (4:3)</PresentationFormat>
  <Paragraphs>107</Paragraphs>
  <Slides>14</Slides>
  <Notes>14</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Calibri</vt:lpstr>
      <vt:lpstr>Office Theme</vt:lpstr>
      <vt:lpstr>Fashion Recommendation System</vt:lpstr>
      <vt:lpstr>Introduction</vt:lpstr>
      <vt:lpstr>Project Scope</vt:lpstr>
      <vt:lpstr>Dataset Details</vt:lpstr>
      <vt:lpstr>Proposed Solution</vt:lpstr>
      <vt:lpstr>Methodology</vt:lpstr>
      <vt:lpstr>Technical Workflow</vt:lpstr>
      <vt:lpstr>Implementation</vt:lpstr>
      <vt:lpstr>Results and Comparison</vt:lpstr>
      <vt:lpstr>User Interface</vt:lpstr>
      <vt:lpstr>User Interface</vt:lpstr>
      <vt:lpstr>User Interface</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gowtham gurrala</dc:creator>
  <cp:keywords/>
  <dc:description>generated using python-pptx</dc:description>
  <cp:lastModifiedBy>Doddannagari, Vedanth Reddy</cp:lastModifiedBy>
  <cp:revision>9</cp:revision>
  <dcterms:created xsi:type="dcterms:W3CDTF">2013-01-27T09:14:16Z</dcterms:created>
  <dcterms:modified xsi:type="dcterms:W3CDTF">2024-12-11T03:36:46Z</dcterms:modified>
  <cp:category/>
</cp:coreProperties>
</file>